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1.xml" ContentType="application/vnd.openxmlformats-officedocument.presentationml.tags+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heme/theme4.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heme/themeOverride1.xml" ContentType="application/vnd.openxmlformats-officedocument.themeOverride+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heme/themeOverride2.xml" ContentType="application/vnd.openxmlformats-officedocument.themeOverride+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theme/themeOverride3.xml" ContentType="application/vnd.openxmlformats-officedocument.themeOverride+xml"/>
  <Override PartName="/ppt/tags/tag10.xml" ContentType="application/vnd.openxmlformats-officedocument.presentationml.tags+xml"/>
  <Override PartName="/ppt/notesSlides/notesSlide4.xml" ContentType="application/vnd.openxmlformats-officedocument.presentationml.notesSlide+xml"/>
  <Override PartName="/ppt/tags/tag11.xml" ContentType="application/vnd.openxmlformats-officedocument.presentationml.tags+xml"/>
  <Override PartName="/ppt/theme/themeOverride4.xml" ContentType="application/vnd.openxmlformats-officedocument.themeOverride+xml"/>
  <Override PartName="/ppt/tags/tag12.xml" ContentType="application/vnd.openxmlformats-officedocument.presentationml.tags+xml"/>
  <Override PartName="/ppt/notesSlides/notesSlide5.xml" ContentType="application/vnd.openxmlformats-officedocument.presentationml.notesSlide+xml"/>
  <Override PartName="/ppt/tags/tag13.xml" ContentType="application/vnd.openxmlformats-officedocument.presentationml.tags+xml"/>
  <Override PartName="/ppt/theme/themeOverride5.xml" ContentType="application/vnd.openxmlformats-officedocument.themeOverride+xml"/>
  <Override PartName="/ppt/tags/tag14.xml" ContentType="application/vnd.openxmlformats-officedocument.presentationml.tags+xml"/>
  <Override PartName="/ppt/notesSlides/notesSlide6.xml" ContentType="application/vnd.openxmlformats-officedocument.presentationml.notesSlide+xml"/>
  <Override PartName="/ppt/tags/tag15.xml" ContentType="application/vnd.openxmlformats-officedocument.presentationml.tags+xml"/>
  <Override PartName="/ppt/theme/themeOverride6.xml" ContentType="application/vnd.openxmlformats-officedocument.themeOverride+xml"/>
  <Override PartName="/ppt/tags/tag16.xml" ContentType="application/vnd.openxmlformats-officedocument.presentationml.tags+xml"/>
  <Override PartName="/ppt/notesSlides/notesSlide7.xml" ContentType="application/vnd.openxmlformats-officedocument.presentationml.notesSlide+xml"/>
  <Override PartName="/ppt/tags/tag17.xml" ContentType="application/vnd.openxmlformats-officedocument.presentationml.tags+xml"/>
  <Override PartName="/ppt/theme/themeOverride7.xml" ContentType="application/vnd.openxmlformats-officedocument.themeOverride+xml"/>
  <Override PartName="/ppt/tags/tag18.xml" ContentType="application/vnd.openxmlformats-officedocument.presentationml.tags+xml"/>
  <Override PartName="/ppt/notesSlides/notesSlide8.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9.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10.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notesSlides/notesSlide11.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12.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13.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14.xml" ContentType="application/vnd.openxmlformats-officedocument.presentationml.notesSlide+xml"/>
  <Override PartName="/ppt/tags/tag31.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60" r:id="rId6"/>
  </p:sldMasterIdLst>
  <p:notesMasterIdLst>
    <p:notesMasterId r:id="rId21"/>
  </p:notesMasterIdLst>
  <p:handoutMasterIdLst>
    <p:handoutMasterId r:id="rId22"/>
  </p:handoutMasterIdLst>
  <p:sldIdLst>
    <p:sldId id="263" r:id="rId7"/>
    <p:sldId id="261" r:id="rId8"/>
    <p:sldId id="287" r:id="rId9"/>
    <p:sldId id="285" r:id="rId10"/>
    <p:sldId id="286" r:id="rId11"/>
    <p:sldId id="265" r:id="rId12"/>
    <p:sldId id="266" r:id="rId13"/>
    <p:sldId id="288" r:id="rId14"/>
    <p:sldId id="272" r:id="rId15"/>
    <p:sldId id="267" r:id="rId16"/>
    <p:sldId id="269" r:id="rId17"/>
    <p:sldId id="270" r:id="rId18"/>
    <p:sldId id="271" r:id="rId19"/>
    <p:sldId id="262" r:id="rId20"/>
  </p:sldIdLst>
  <p:sldSz cx="12192000" cy="6858000"/>
  <p:notesSz cx="6888163"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A0"/>
    <a:srgbClr val="20275C"/>
    <a:srgbClr val="E5E5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2F221E-4A63-420E-867D-E163A4CEB8DC}" v="288" dt="2021-05-14T08:49:10.0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5" d="100"/>
          <a:sy n="85" d="100"/>
        </p:scale>
        <p:origin x="581" y="67"/>
      </p:cViewPr>
      <p:guideLst/>
    </p:cSldViewPr>
  </p:slideViewPr>
  <p:notesTextViewPr>
    <p:cViewPr>
      <p:scale>
        <a:sx n="1" d="1"/>
        <a:sy n="1" d="1"/>
      </p:scale>
      <p:origin x="0" y="0"/>
    </p:cViewPr>
  </p:notesTextViewPr>
  <p:notesViewPr>
    <p:cSldViewPr snapToGrid="0">
      <p:cViewPr varScale="1">
        <p:scale>
          <a:sx n="50" d="100"/>
          <a:sy n="50" d="100"/>
        </p:scale>
        <p:origin x="2964"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ADBETTER, Dave" userId="a3930f0b-7867-44f1-9a5f-dd70939093dc" providerId="ADAL" clId="{BA2F221E-4A63-420E-867D-E163A4CEB8DC}"/>
    <pc:docChg chg="custSel modSld modMainMaster modNotesMaster modHandout">
      <pc:chgData name="LEADBETTER, Dave" userId="a3930f0b-7867-44f1-9a5f-dd70939093dc" providerId="ADAL" clId="{BA2F221E-4A63-420E-867D-E163A4CEB8DC}" dt="2021-05-14T08:49:10.029" v="529"/>
      <pc:docMkLst>
        <pc:docMk/>
      </pc:docMkLst>
      <pc:sldChg chg="addSp delSp modSp mod modNotes">
        <pc:chgData name="LEADBETTER, Dave" userId="a3930f0b-7867-44f1-9a5f-dd70939093dc" providerId="ADAL" clId="{BA2F221E-4A63-420E-867D-E163A4CEB8DC}" dt="2021-05-14T08:49:09.643" v="337"/>
        <pc:sldMkLst>
          <pc:docMk/>
          <pc:sldMk cId="4035642795" sldId="261"/>
        </pc:sldMkLst>
        <pc:spChg chg="del mod">
          <ac:chgData name="LEADBETTER, Dave" userId="a3930f0b-7867-44f1-9a5f-dd70939093dc" providerId="ADAL" clId="{BA2F221E-4A63-420E-867D-E163A4CEB8DC}" dt="2021-05-14T08:48:57.932" v="66"/>
          <ac:spMkLst>
            <pc:docMk/>
            <pc:sldMk cId="4035642795" sldId="261"/>
            <ac:spMk id="2" creationId="{6802C60F-8C48-4835-90C3-A229F4C92860}"/>
          </ac:spMkLst>
        </pc:spChg>
        <pc:spChg chg="add del mod">
          <ac:chgData name="LEADBETTER, Dave" userId="a3930f0b-7867-44f1-9a5f-dd70939093dc" providerId="ADAL" clId="{BA2F221E-4A63-420E-867D-E163A4CEB8DC}" dt="2021-05-14T08:49:09.628" v="324"/>
          <ac:spMkLst>
            <pc:docMk/>
            <pc:sldMk cId="4035642795" sldId="261"/>
            <ac:spMk id="3" creationId="{8C2EA5DC-D161-4557-8777-1493260EF372}"/>
          </ac:spMkLst>
        </pc:spChg>
        <pc:spChg chg="add mod">
          <ac:chgData name="LEADBETTER, Dave" userId="a3930f0b-7867-44f1-9a5f-dd70939093dc" providerId="ADAL" clId="{BA2F221E-4A63-420E-867D-E163A4CEB8DC}" dt="2021-05-14T08:49:09.628" v="325"/>
          <ac:spMkLst>
            <pc:docMk/>
            <pc:sldMk cId="4035642795" sldId="261"/>
            <ac:spMk id="4" creationId="{AA7A1A25-F184-4FF6-AC5A-FB4EFB06D460}"/>
          </ac:spMkLst>
        </pc:spChg>
      </pc:sldChg>
      <pc:sldChg chg="addSp delSp modSp mod modNotes">
        <pc:chgData name="LEADBETTER, Dave" userId="a3930f0b-7867-44f1-9a5f-dd70939093dc" providerId="ADAL" clId="{BA2F221E-4A63-420E-867D-E163A4CEB8DC}" dt="2021-05-14T08:49:10.029" v="529"/>
        <pc:sldMkLst>
          <pc:docMk/>
          <pc:sldMk cId="1062243521" sldId="262"/>
        </pc:sldMkLst>
        <pc:spChg chg="del mod">
          <ac:chgData name="LEADBETTER, Dave" userId="a3930f0b-7867-44f1-9a5f-dd70939093dc" providerId="ADAL" clId="{BA2F221E-4A63-420E-867D-E163A4CEB8DC}" dt="2021-05-14T08:48:58.306" v="258"/>
          <ac:spMkLst>
            <pc:docMk/>
            <pc:sldMk cId="1062243521" sldId="262"/>
            <ac:spMk id="3" creationId="{207B5FFE-7F7C-4B4E-A3C6-DA3BE9864F76}"/>
          </ac:spMkLst>
        </pc:spChg>
        <pc:spChg chg="add del mod">
          <ac:chgData name="LEADBETTER, Dave" userId="a3930f0b-7867-44f1-9a5f-dd70939093dc" providerId="ADAL" clId="{BA2F221E-4A63-420E-867D-E163A4CEB8DC}" dt="2021-05-14T08:49:10.007" v="516"/>
          <ac:spMkLst>
            <pc:docMk/>
            <pc:sldMk cId="1062243521" sldId="262"/>
            <ac:spMk id="4" creationId="{6550E30C-49C9-4D97-8DB9-67D0160B9416}"/>
          </ac:spMkLst>
        </pc:spChg>
        <pc:spChg chg="add mod">
          <ac:chgData name="LEADBETTER, Dave" userId="a3930f0b-7867-44f1-9a5f-dd70939093dc" providerId="ADAL" clId="{BA2F221E-4A63-420E-867D-E163A4CEB8DC}" dt="2021-05-14T08:49:10.007" v="517"/>
          <ac:spMkLst>
            <pc:docMk/>
            <pc:sldMk cId="1062243521" sldId="262"/>
            <ac:spMk id="5" creationId="{1EC6E61A-F70E-458B-B0C9-D23E7CA484E2}"/>
          </ac:spMkLst>
        </pc:spChg>
      </pc:sldChg>
      <pc:sldChg chg="addSp delSp modSp mod modNotes">
        <pc:chgData name="LEADBETTER, Dave" userId="a3930f0b-7867-44f1-9a5f-dd70939093dc" providerId="ADAL" clId="{BA2F221E-4A63-420E-867D-E163A4CEB8DC}" dt="2021-05-14T08:49:09.621" v="321"/>
        <pc:sldMkLst>
          <pc:docMk/>
          <pc:sldMk cId="2599452153" sldId="263"/>
        </pc:sldMkLst>
        <pc:spChg chg="del mod">
          <ac:chgData name="LEADBETTER, Dave" userId="a3930f0b-7867-44f1-9a5f-dd70939093dc" providerId="ADAL" clId="{BA2F221E-4A63-420E-867D-E163A4CEB8DC}" dt="2021-05-14T08:48:57.878" v="40"/>
          <ac:spMkLst>
            <pc:docMk/>
            <pc:sldMk cId="2599452153" sldId="263"/>
            <ac:spMk id="2" creationId="{5D53BB2F-61F1-4FEF-B489-68E06872C6D4}"/>
          </ac:spMkLst>
        </pc:spChg>
        <pc:spChg chg="add del mod">
          <ac:chgData name="LEADBETTER, Dave" userId="a3930f0b-7867-44f1-9a5f-dd70939093dc" providerId="ADAL" clId="{BA2F221E-4A63-420E-867D-E163A4CEB8DC}" dt="2021-05-14T08:49:09.574" v="298"/>
          <ac:spMkLst>
            <pc:docMk/>
            <pc:sldMk cId="2599452153" sldId="263"/>
            <ac:spMk id="3" creationId="{15BB4CD6-EB4C-405B-ACAA-FBB52160FDB9}"/>
          </ac:spMkLst>
        </pc:spChg>
        <pc:spChg chg="add mod">
          <ac:chgData name="LEADBETTER, Dave" userId="a3930f0b-7867-44f1-9a5f-dd70939093dc" providerId="ADAL" clId="{BA2F221E-4A63-420E-867D-E163A4CEB8DC}" dt="2021-05-14T08:49:09.590" v="309"/>
          <ac:spMkLst>
            <pc:docMk/>
            <pc:sldMk cId="2599452153" sldId="263"/>
            <ac:spMk id="5" creationId="{4C16E3C6-E09E-47F7-BFD9-6370AA275616}"/>
          </ac:spMkLst>
        </pc:spChg>
      </pc:sldChg>
      <pc:sldChg chg="addSp delSp modSp mod modNotes">
        <pc:chgData name="LEADBETTER, Dave" userId="a3930f0b-7867-44f1-9a5f-dd70939093dc" providerId="ADAL" clId="{BA2F221E-4A63-420E-867D-E163A4CEB8DC}" dt="2021-05-14T08:49:09.775" v="401"/>
        <pc:sldMkLst>
          <pc:docMk/>
          <pc:sldMk cId="1127020728" sldId="265"/>
        </pc:sldMkLst>
        <pc:spChg chg="del mod">
          <ac:chgData name="LEADBETTER, Dave" userId="a3930f0b-7867-44f1-9a5f-dd70939093dc" providerId="ADAL" clId="{BA2F221E-4A63-420E-867D-E163A4CEB8DC}" dt="2021-05-14T08:48:58.063" v="130"/>
          <ac:spMkLst>
            <pc:docMk/>
            <pc:sldMk cId="1127020728" sldId="265"/>
            <ac:spMk id="2" creationId="{809C71C2-8327-4803-86E0-18B3C8711222}"/>
          </ac:spMkLst>
        </pc:spChg>
        <pc:spChg chg="add del mod">
          <ac:chgData name="LEADBETTER, Dave" userId="a3930f0b-7867-44f1-9a5f-dd70939093dc" providerId="ADAL" clId="{BA2F221E-4A63-420E-867D-E163A4CEB8DC}" dt="2021-05-14T08:49:09.744" v="388"/>
          <ac:spMkLst>
            <pc:docMk/>
            <pc:sldMk cId="1127020728" sldId="265"/>
            <ac:spMk id="3" creationId="{9D2C6E29-31A5-430C-B02D-B97F55C23774}"/>
          </ac:spMkLst>
        </pc:spChg>
        <pc:spChg chg="add mod">
          <ac:chgData name="LEADBETTER, Dave" userId="a3930f0b-7867-44f1-9a5f-dd70939093dc" providerId="ADAL" clId="{BA2F221E-4A63-420E-867D-E163A4CEB8DC}" dt="2021-05-14T08:49:09.759" v="389"/>
          <ac:spMkLst>
            <pc:docMk/>
            <pc:sldMk cId="1127020728" sldId="265"/>
            <ac:spMk id="4" creationId="{535ACF99-F6BC-40B9-BE2B-C848BF93ECE8}"/>
          </ac:spMkLst>
        </pc:spChg>
      </pc:sldChg>
      <pc:sldChg chg="addSp delSp modSp mod modNotes">
        <pc:chgData name="LEADBETTER, Dave" userId="a3930f0b-7867-44f1-9a5f-dd70939093dc" providerId="ADAL" clId="{BA2F221E-4A63-420E-867D-E163A4CEB8DC}" dt="2021-05-14T08:49:09.806" v="417"/>
        <pc:sldMkLst>
          <pc:docMk/>
          <pc:sldMk cId="1324722036" sldId="266"/>
        </pc:sldMkLst>
        <pc:spChg chg="del mod">
          <ac:chgData name="LEADBETTER, Dave" userId="a3930f0b-7867-44f1-9a5f-dd70939093dc" providerId="ADAL" clId="{BA2F221E-4A63-420E-867D-E163A4CEB8DC}" dt="2021-05-14T08:48:58.095" v="146"/>
          <ac:spMkLst>
            <pc:docMk/>
            <pc:sldMk cId="1324722036" sldId="266"/>
            <ac:spMk id="2" creationId="{A356C2CA-EF96-42BE-B198-7D7B2C0937B6}"/>
          </ac:spMkLst>
        </pc:spChg>
        <pc:spChg chg="add del mod">
          <ac:chgData name="LEADBETTER, Dave" userId="a3930f0b-7867-44f1-9a5f-dd70939093dc" providerId="ADAL" clId="{BA2F221E-4A63-420E-867D-E163A4CEB8DC}" dt="2021-05-14T08:49:09.775" v="404"/>
          <ac:spMkLst>
            <pc:docMk/>
            <pc:sldMk cId="1324722036" sldId="266"/>
            <ac:spMk id="3" creationId="{62C8F6EC-7ECF-40A6-8823-DFBA912D1902}"/>
          </ac:spMkLst>
        </pc:spChg>
        <pc:spChg chg="add mod">
          <ac:chgData name="LEADBETTER, Dave" userId="a3930f0b-7867-44f1-9a5f-dd70939093dc" providerId="ADAL" clId="{BA2F221E-4A63-420E-867D-E163A4CEB8DC}" dt="2021-05-14T08:49:09.775" v="405"/>
          <ac:spMkLst>
            <pc:docMk/>
            <pc:sldMk cId="1324722036" sldId="266"/>
            <ac:spMk id="4" creationId="{A8916954-0391-43EF-BA99-EBD7F13EE2C7}"/>
          </ac:spMkLst>
        </pc:spChg>
      </pc:sldChg>
      <pc:sldChg chg="addSp delSp modSp mod modNotes">
        <pc:chgData name="LEADBETTER, Dave" userId="a3930f0b-7867-44f1-9a5f-dd70939093dc" providerId="ADAL" clId="{BA2F221E-4A63-420E-867D-E163A4CEB8DC}" dt="2021-05-14T08:49:09.906" v="465"/>
        <pc:sldMkLst>
          <pc:docMk/>
          <pc:sldMk cId="3645384006" sldId="267"/>
        </pc:sldMkLst>
        <pc:spChg chg="del mod">
          <ac:chgData name="LEADBETTER, Dave" userId="a3930f0b-7867-44f1-9a5f-dd70939093dc" providerId="ADAL" clId="{BA2F221E-4A63-420E-867D-E163A4CEB8DC}" dt="2021-05-14T08:48:58.185" v="194"/>
          <ac:spMkLst>
            <pc:docMk/>
            <pc:sldMk cId="3645384006" sldId="267"/>
            <ac:spMk id="2" creationId="{CD85A622-A90B-47E1-9772-F67CF68C5138}"/>
          </ac:spMkLst>
        </pc:spChg>
        <pc:spChg chg="add del mod">
          <ac:chgData name="LEADBETTER, Dave" userId="a3930f0b-7867-44f1-9a5f-dd70939093dc" providerId="ADAL" clId="{BA2F221E-4A63-420E-867D-E163A4CEB8DC}" dt="2021-05-14T08:49:09.875" v="452"/>
          <ac:spMkLst>
            <pc:docMk/>
            <pc:sldMk cId="3645384006" sldId="267"/>
            <ac:spMk id="3" creationId="{CA5DABB7-B832-473B-BCEA-1D61E1971D61}"/>
          </ac:spMkLst>
        </pc:spChg>
        <pc:spChg chg="add mod">
          <ac:chgData name="LEADBETTER, Dave" userId="a3930f0b-7867-44f1-9a5f-dd70939093dc" providerId="ADAL" clId="{BA2F221E-4A63-420E-867D-E163A4CEB8DC}" dt="2021-05-14T08:49:09.875" v="453"/>
          <ac:spMkLst>
            <pc:docMk/>
            <pc:sldMk cId="3645384006" sldId="267"/>
            <ac:spMk id="4" creationId="{65DE6F29-DB77-447D-9961-7F1354338A28}"/>
          </ac:spMkLst>
        </pc:spChg>
      </pc:sldChg>
      <pc:sldChg chg="addSp delSp modSp mod modNotes">
        <pc:chgData name="LEADBETTER, Dave" userId="a3930f0b-7867-44f1-9a5f-dd70939093dc" providerId="ADAL" clId="{BA2F221E-4A63-420E-867D-E163A4CEB8DC}" dt="2021-05-14T08:49:09.944" v="481"/>
        <pc:sldMkLst>
          <pc:docMk/>
          <pc:sldMk cId="3074870739" sldId="269"/>
        </pc:sldMkLst>
        <pc:spChg chg="del mod">
          <ac:chgData name="LEADBETTER, Dave" userId="a3930f0b-7867-44f1-9a5f-dd70939093dc" providerId="ADAL" clId="{BA2F221E-4A63-420E-867D-E163A4CEB8DC}" dt="2021-05-14T08:48:58.215" v="210"/>
          <ac:spMkLst>
            <pc:docMk/>
            <pc:sldMk cId="3074870739" sldId="269"/>
            <ac:spMk id="2" creationId="{7C1D6BA2-E26A-49D7-BD1A-354607F27449}"/>
          </ac:spMkLst>
        </pc:spChg>
        <pc:spChg chg="add del mod">
          <ac:chgData name="LEADBETTER, Dave" userId="a3930f0b-7867-44f1-9a5f-dd70939093dc" providerId="ADAL" clId="{BA2F221E-4A63-420E-867D-E163A4CEB8DC}" dt="2021-05-14T08:49:09.906" v="468"/>
          <ac:spMkLst>
            <pc:docMk/>
            <pc:sldMk cId="3074870739" sldId="269"/>
            <ac:spMk id="3" creationId="{0890D956-59C4-4E07-A88E-48FA4963A995}"/>
          </ac:spMkLst>
        </pc:spChg>
        <pc:spChg chg="add mod">
          <ac:chgData name="LEADBETTER, Dave" userId="a3930f0b-7867-44f1-9a5f-dd70939093dc" providerId="ADAL" clId="{BA2F221E-4A63-420E-867D-E163A4CEB8DC}" dt="2021-05-14T08:49:09.906" v="469"/>
          <ac:spMkLst>
            <pc:docMk/>
            <pc:sldMk cId="3074870739" sldId="269"/>
            <ac:spMk id="5" creationId="{8059E20A-1D28-46E0-B6CF-3E5D795C6015}"/>
          </ac:spMkLst>
        </pc:spChg>
      </pc:sldChg>
      <pc:sldChg chg="addSp delSp modSp mod modNotes">
        <pc:chgData name="LEADBETTER, Dave" userId="a3930f0b-7867-44f1-9a5f-dd70939093dc" providerId="ADAL" clId="{BA2F221E-4A63-420E-867D-E163A4CEB8DC}" dt="2021-05-14T08:49:09.975" v="497"/>
        <pc:sldMkLst>
          <pc:docMk/>
          <pc:sldMk cId="2420504748" sldId="270"/>
        </pc:sldMkLst>
        <pc:spChg chg="del mod">
          <ac:chgData name="LEADBETTER, Dave" userId="a3930f0b-7867-44f1-9a5f-dd70939093dc" providerId="ADAL" clId="{BA2F221E-4A63-420E-867D-E163A4CEB8DC}" dt="2021-05-14T08:48:58.245" v="226"/>
          <ac:spMkLst>
            <pc:docMk/>
            <pc:sldMk cId="2420504748" sldId="270"/>
            <ac:spMk id="2" creationId="{A190278B-4C8F-499A-86F8-77941E387588}"/>
          </ac:spMkLst>
        </pc:spChg>
        <pc:spChg chg="add del mod">
          <ac:chgData name="LEADBETTER, Dave" userId="a3930f0b-7867-44f1-9a5f-dd70939093dc" providerId="ADAL" clId="{BA2F221E-4A63-420E-867D-E163A4CEB8DC}" dt="2021-05-14T08:49:09.944" v="484"/>
          <ac:spMkLst>
            <pc:docMk/>
            <pc:sldMk cId="2420504748" sldId="270"/>
            <ac:spMk id="3" creationId="{8D1B7A7D-BFE5-4447-99C4-56838F682251}"/>
          </ac:spMkLst>
        </pc:spChg>
        <pc:spChg chg="add mod">
          <ac:chgData name="LEADBETTER, Dave" userId="a3930f0b-7867-44f1-9a5f-dd70939093dc" providerId="ADAL" clId="{BA2F221E-4A63-420E-867D-E163A4CEB8DC}" dt="2021-05-14T08:49:09.944" v="485"/>
          <ac:spMkLst>
            <pc:docMk/>
            <pc:sldMk cId="2420504748" sldId="270"/>
            <ac:spMk id="4" creationId="{0A65DABB-9197-4248-A7B8-0FD71BDF5F01}"/>
          </ac:spMkLst>
        </pc:spChg>
      </pc:sldChg>
      <pc:sldChg chg="addSp delSp modSp mod modNotes">
        <pc:chgData name="LEADBETTER, Dave" userId="a3930f0b-7867-44f1-9a5f-dd70939093dc" providerId="ADAL" clId="{BA2F221E-4A63-420E-867D-E163A4CEB8DC}" dt="2021-05-14T08:49:10.007" v="513"/>
        <pc:sldMkLst>
          <pc:docMk/>
          <pc:sldMk cId="3053174374" sldId="271"/>
        </pc:sldMkLst>
        <pc:spChg chg="del mod">
          <ac:chgData name="LEADBETTER, Dave" userId="a3930f0b-7867-44f1-9a5f-dd70939093dc" providerId="ADAL" clId="{BA2F221E-4A63-420E-867D-E163A4CEB8DC}" dt="2021-05-14T08:48:58.276" v="242"/>
          <ac:spMkLst>
            <pc:docMk/>
            <pc:sldMk cId="3053174374" sldId="271"/>
            <ac:spMk id="2" creationId="{A8344174-10A6-48EE-8284-8CDACB2CC609}"/>
          </ac:spMkLst>
        </pc:spChg>
        <pc:spChg chg="add del mod">
          <ac:chgData name="LEADBETTER, Dave" userId="a3930f0b-7867-44f1-9a5f-dd70939093dc" providerId="ADAL" clId="{BA2F221E-4A63-420E-867D-E163A4CEB8DC}" dt="2021-05-14T08:49:09.975" v="500"/>
          <ac:spMkLst>
            <pc:docMk/>
            <pc:sldMk cId="3053174374" sldId="271"/>
            <ac:spMk id="3" creationId="{97046C54-F9B3-4F9E-A161-53779218B6E0}"/>
          </ac:spMkLst>
        </pc:spChg>
        <pc:spChg chg="add mod">
          <ac:chgData name="LEADBETTER, Dave" userId="a3930f0b-7867-44f1-9a5f-dd70939093dc" providerId="ADAL" clId="{BA2F221E-4A63-420E-867D-E163A4CEB8DC}" dt="2021-05-14T08:49:09.975" v="501"/>
          <ac:spMkLst>
            <pc:docMk/>
            <pc:sldMk cId="3053174374" sldId="271"/>
            <ac:spMk id="4" creationId="{E14C5AB8-3F10-4654-B229-F904B32DDF7A}"/>
          </ac:spMkLst>
        </pc:spChg>
      </pc:sldChg>
      <pc:sldChg chg="addSp delSp modSp mod modNotes">
        <pc:chgData name="LEADBETTER, Dave" userId="a3930f0b-7867-44f1-9a5f-dd70939093dc" providerId="ADAL" clId="{BA2F221E-4A63-420E-867D-E163A4CEB8DC}" dt="2021-05-14T08:49:09.875" v="449"/>
        <pc:sldMkLst>
          <pc:docMk/>
          <pc:sldMk cId="139155144" sldId="272"/>
        </pc:sldMkLst>
        <pc:spChg chg="del mod">
          <ac:chgData name="LEADBETTER, Dave" userId="a3930f0b-7867-44f1-9a5f-dd70939093dc" providerId="ADAL" clId="{BA2F221E-4A63-420E-867D-E163A4CEB8DC}" dt="2021-05-14T08:48:58.154" v="178"/>
          <ac:spMkLst>
            <pc:docMk/>
            <pc:sldMk cId="139155144" sldId="272"/>
            <ac:spMk id="2" creationId="{2BBF230F-1313-45C1-A809-98B5F7A4E58D}"/>
          </ac:spMkLst>
        </pc:spChg>
        <pc:spChg chg="add del mod">
          <ac:chgData name="LEADBETTER, Dave" userId="a3930f0b-7867-44f1-9a5f-dd70939093dc" providerId="ADAL" clId="{BA2F221E-4A63-420E-867D-E163A4CEB8DC}" dt="2021-05-14T08:49:09.844" v="436"/>
          <ac:spMkLst>
            <pc:docMk/>
            <pc:sldMk cId="139155144" sldId="272"/>
            <ac:spMk id="3" creationId="{C986099A-F8C5-4FA9-8F11-8070CDAC7F1E}"/>
          </ac:spMkLst>
        </pc:spChg>
        <pc:spChg chg="add mod">
          <ac:chgData name="LEADBETTER, Dave" userId="a3930f0b-7867-44f1-9a5f-dd70939093dc" providerId="ADAL" clId="{BA2F221E-4A63-420E-867D-E163A4CEB8DC}" dt="2021-05-14T08:49:09.844" v="437"/>
          <ac:spMkLst>
            <pc:docMk/>
            <pc:sldMk cId="139155144" sldId="272"/>
            <ac:spMk id="4" creationId="{DC695D82-5250-4B88-B183-D5EB70A766A2}"/>
          </ac:spMkLst>
        </pc:spChg>
      </pc:sldChg>
      <pc:sldChg chg="addSp delSp modSp mod modNotes">
        <pc:chgData name="LEADBETTER, Dave" userId="a3930f0b-7867-44f1-9a5f-dd70939093dc" providerId="ADAL" clId="{BA2F221E-4A63-420E-867D-E163A4CEB8DC}" dt="2021-05-14T08:49:09.722" v="369"/>
        <pc:sldMkLst>
          <pc:docMk/>
          <pc:sldMk cId="3347328575" sldId="285"/>
        </pc:sldMkLst>
        <pc:spChg chg="del mod">
          <ac:chgData name="LEADBETTER, Dave" userId="a3930f0b-7867-44f1-9a5f-dd70939093dc" providerId="ADAL" clId="{BA2F221E-4A63-420E-867D-E163A4CEB8DC}" dt="2021-05-14T08:48:58.001" v="98"/>
          <ac:spMkLst>
            <pc:docMk/>
            <pc:sldMk cId="3347328575" sldId="285"/>
            <ac:spMk id="2" creationId="{6AB50C64-D379-457A-9718-E74B55D0A16E}"/>
          </ac:spMkLst>
        </pc:spChg>
        <pc:spChg chg="add del mod">
          <ac:chgData name="LEADBETTER, Dave" userId="a3930f0b-7867-44f1-9a5f-dd70939093dc" providerId="ADAL" clId="{BA2F221E-4A63-420E-867D-E163A4CEB8DC}" dt="2021-05-14T08:49:09.690" v="356"/>
          <ac:spMkLst>
            <pc:docMk/>
            <pc:sldMk cId="3347328575" sldId="285"/>
            <ac:spMk id="3" creationId="{D3A4AFBB-DDAE-4588-8EBB-7262CBA2DBA6}"/>
          </ac:spMkLst>
        </pc:spChg>
        <pc:spChg chg="add mod">
          <ac:chgData name="LEADBETTER, Dave" userId="a3930f0b-7867-44f1-9a5f-dd70939093dc" providerId="ADAL" clId="{BA2F221E-4A63-420E-867D-E163A4CEB8DC}" dt="2021-05-14T08:49:09.690" v="357"/>
          <ac:spMkLst>
            <pc:docMk/>
            <pc:sldMk cId="3347328575" sldId="285"/>
            <ac:spMk id="4" creationId="{3D99771C-7CF1-419C-BA21-2DE07F091782}"/>
          </ac:spMkLst>
        </pc:spChg>
        <pc:spChg chg="mod">
          <ac:chgData name="LEADBETTER, Dave" userId="a3930f0b-7867-44f1-9a5f-dd70939093dc" providerId="ADAL" clId="{BA2F221E-4A63-420E-867D-E163A4CEB8DC}" dt="2021-05-14T08:48:56.392" v="13" actId="20577"/>
          <ac:spMkLst>
            <pc:docMk/>
            <pc:sldMk cId="3347328575" sldId="285"/>
            <ac:spMk id="6" creationId="{C1DE9E3A-DF1E-47C3-B2FE-741F8F282222}"/>
          </ac:spMkLst>
        </pc:spChg>
      </pc:sldChg>
      <pc:sldChg chg="addSp delSp modSp mod modNotes">
        <pc:chgData name="LEADBETTER, Dave" userId="a3930f0b-7867-44f1-9a5f-dd70939093dc" providerId="ADAL" clId="{BA2F221E-4A63-420E-867D-E163A4CEB8DC}" dt="2021-05-14T08:49:09.744" v="385"/>
        <pc:sldMkLst>
          <pc:docMk/>
          <pc:sldMk cId="1490506584" sldId="286"/>
        </pc:sldMkLst>
        <pc:spChg chg="del mod">
          <ac:chgData name="LEADBETTER, Dave" userId="a3930f0b-7867-44f1-9a5f-dd70939093dc" providerId="ADAL" clId="{BA2F221E-4A63-420E-867D-E163A4CEB8DC}" dt="2021-05-14T08:48:58.032" v="114"/>
          <ac:spMkLst>
            <pc:docMk/>
            <pc:sldMk cId="1490506584" sldId="286"/>
            <ac:spMk id="2" creationId="{5FAAEC3D-CCA5-4352-8CC4-3BE9FC09B9E7}"/>
          </ac:spMkLst>
        </pc:spChg>
        <pc:spChg chg="add del mod">
          <ac:chgData name="LEADBETTER, Dave" userId="a3930f0b-7867-44f1-9a5f-dd70939093dc" providerId="ADAL" clId="{BA2F221E-4A63-420E-867D-E163A4CEB8DC}" dt="2021-05-14T08:49:09.728" v="372"/>
          <ac:spMkLst>
            <pc:docMk/>
            <pc:sldMk cId="1490506584" sldId="286"/>
            <ac:spMk id="3" creationId="{4157CDC0-C5C7-4A12-9980-1181317A899A}"/>
          </ac:spMkLst>
        </pc:spChg>
        <pc:spChg chg="add mod">
          <ac:chgData name="LEADBETTER, Dave" userId="a3930f0b-7867-44f1-9a5f-dd70939093dc" providerId="ADAL" clId="{BA2F221E-4A63-420E-867D-E163A4CEB8DC}" dt="2021-05-14T08:49:09.728" v="373"/>
          <ac:spMkLst>
            <pc:docMk/>
            <pc:sldMk cId="1490506584" sldId="286"/>
            <ac:spMk id="4" creationId="{2EDEB958-DF9E-427D-852F-C7C5433D9E69}"/>
          </ac:spMkLst>
        </pc:spChg>
      </pc:sldChg>
      <pc:sldChg chg="addSp delSp modSp mod modNotes">
        <pc:chgData name="LEADBETTER, Dave" userId="a3930f0b-7867-44f1-9a5f-dd70939093dc" providerId="ADAL" clId="{BA2F221E-4A63-420E-867D-E163A4CEB8DC}" dt="2021-05-14T08:49:09.675" v="353"/>
        <pc:sldMkLst>
          <pc:docMk/>
          <pc:sldMk cId="2785476443" sldId="287"/>
        </pc:sldMkLst>
        <pc:spChg chg="del mod">
          <ac:chgData name="LEADBETTER, Dave" userId="a3930f0b-7867-44f1-9a5f-dd70939093dc" providerId="ADAL" clId="{BA2F221E-4A63-420E-867D-E163A4CEB8DC}" dt="2021-05-14T08:48:57.963" v="82"/>
          <ac:spMkLst>
            <pc:docMk/>
            <pc:sldMk cId="2785476443" sldId="287"/>
            <ac:spMk id="2" creationId="{DC4DEEE0-2167-470A-BCCF-AA5D70B33834}"/>
          </ac:spMkLst>
        </pc:spChg>
        <pc:spChg chg="add del mod">
          <ac:chgData name="LEADBETTER, Dave" userId="a3930f0b-7867-44f1-9a5f-dd70939093dc" providerId="ADAL" clId="{BA2F221E-4A63-420E-867D-E163A4CEB8DC}" dt="2021-05-14T08:49:09.659" v="340"/>
          <ac:spMkLst>
            <pc:docMk/>
            <pc:sldMk cId="2785476443" sldId="287"/>
            <ac:spMk id="3" creationId="{9DD4A6C5-9302-43F1-88FF-EF22C0F2D4E1}"/>
          </ac:spMkLst>
        </pc:spChg>
        <pc:spChg chg="add mod">
          <ac:chgData name="LEADBETTER, Dave" userId="a3930f0b-7867-44f1-9a5f-dd70939093dc" providerId="ADAL" clId="{BA2F221E-4A63-420E-867D-E163A4CEB8DC}" dt="2021-05-14T08:49:09.659" v="341"/>
          <ac:spMkLst>
            <pc:docMk/>
            <pc:sldMk cId="2785476443" sldId="287"/>
            <ac:spMk id="4" creationId="{37B58E5D-CB62-4B0C-AF5C-CC0E612C9EA0}"/>
          </ac:spMkLst>
        </pc:spChg>
      </pc:sldChg>
      <pc:sldChg chg="addSp delSp modSp mod modNotes">
        <pc:chgData name="LEADBETTER, Dave" userId="a3930f0b-7867-44f1-9a5f-dd70939093dc" providerId="ADAL" clId="{BA2F221E-4A63-420E-867D-E163A4CEB8DC}" dt="2021-05-14T08:49:09.844" v="433"/>
        <pc:sldMkLst>
          <pc:docMk/>
          <pc:sldMk cId="4017262824" sldId="288"/>
        </pc:sldMkLst>
        <pc:spChg chg="del mod">
          <ac:chgData name="LEADBETTER, Dave" userId="a3930f0b-7867-44f1-9a5f-dd70939093dc" providerId="ADAL" clId="{BA2F221E-4A63-420E-867D-E163A4CEB8DC}" dt="2021-05-14T08:48:58.124" v="162"/>
          <ac:spMkLst>
            <pc:docMk/>
            <pc:sldMk cId="4017262824" sldId="288"/>
            <ac:spMk id="2" creationId="{F9ED0107-CD87-4B84-8C41-BFDCCA97F9B8}"/>
          </ac:spMkLst>
        </pc:spChg>
        <pc:spChg chg="add del mod">
          <ac:chgData name="LEADBETTER, Dave" userId="a3930f0b-7867-44f1-9a5f-dd70939093dc" providerId="ADAL" clId="{BA2F221E-4A63-420E-867D-E163A4CEB8DC}" dt="2021-05-14T08:49:09.806" v="420"/>
          <ac:spMkLst>
            <pc:docMk/>
            <pc:sldMk cId="4017262824" sldId="288"/>
            <ac:spMk id="3" creationId="{0394C3B4-6A2D-40C4-B98E-94EF0550BDDE}"/>
          </ac:spMkLst>
        </pc:spChg>
        <pc:spChg chg="add mod">
          <ac:chgData name="LEADBETTER, Dave" userId="a3930f0b-7867-44f1-9a5f-dd70939093dc" providerId="ADAL" clId="{BA2F221E-4A63-420E-867D-E163A4CEB8DC}" dt="2021-05-14T08:49:09.806" v="421"/>
          <ac:spMkLst>
            <pc:docMk/>
            <pc:sldMk cId="4017262824" sldId="288"/>
            <ac:spMk id="4" creationId="{47F239C8-CD52-4D40-84D5-C65DB4930673}"/>
          </ac:spMkLst>
        </pc:spChg>
      </pc:sldChg>
      <pc:sldMasterChg chg="modSldLayout">
        <pc:chgData name="LEADBETTER, Dave" userId="a3930f0b-7867-44f1-9a5f-dd70939093dc" providerId="ADAL" clId="{BA2F221E-4A63-420E-867D-E163A4CEB8DC}" dt="2021-05-14T08:49:09.590" v="308"/>
        <pc:sldMasterMkLst>
          <pc:docMk/>
          <pc:sldMasterMk cId="2729060056" sldId="2147483648"/>
        </pc:sldMasterMkLst>
        <pc:sldLayoutChg chg="modSp mod">
          <pc:chgData name="LEADBETTER, Dave" userId="a3930f0b-7867-44f1-9a5f-dd70939093dc" providerId="ADAL" clId="{BA2F221E-4A63-420E-867D-E163A4CEB8DC}" dt="2021-05-14T08:49:09.590" v="308"/>
          <pc:sldLayoutMkLst>
            <pc:docMk/>
            <pc:sldMasterMk cId="2729060056" sldId="2147483648"/>
            <pc:sldLayoutMk cId="767934205" sldId="2147483655"/>
          </pc:sldLayoutMkLst>
          <pc:spChg chg="mod">
            <ac:chgData name="LEADBETTER, Dave" userId="a3930f0b-7867-44f1-9a5f-dd70939093dc" providerId="ADAL" clId="{BA2F221E-4A63-420E-867D-E163A4CEB8DC}" dt="2021-05-14T08:49:09.590" v="308"/>
            <ac:spMkLst>
              <pc:docMk/>
              <pc:sldMasterMk cId="2729060056" sldId="2147483648"/>
              <pc:sldLayoutMk cId="767934205" sldId="2147483655"/>
              <ac:spMk id="3" creationId="{F5BC1814-F05C-4E8E-B20C-691BBE4B66F8}"/>
            </ac:spMkLst>
          </pc:spChg>
        </pc:sldLayoutChg>
      </pc:sldMasterChg>
    </pc:docChg>
  </pc:docChgLst>
</pc:chgInfo>
</file>

<file path=ppt/handoutMasters/_rels/handoutMaster1.xml.rels><?xml version="1.0" encoding="UTF-8" standalone="yes"?>
<Relationships xmlns="http://schemas.openxmlformats.org/package/2006/relationships"><Relationship Id="rId2" Type="http://schemas.openxmlformats.org/officeDocument/2006/relationships/tags" Target="../tags/tag3.xml"/><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638B72F-1252-439E-B257-12E17D7737BF}"/>
              </a:ext>
            </a:extLst>
          </p:cNvPr>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B2BDA24C-36F2-489C-9A37-F3B67164C64B}"/>
              </a:ext>
            </a:extLst>
          </p:cNvPr>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C19ACE17-AA8A-4C21-994E-C6D50C4AC7DD}" type="datetimeFigureOut">
              <a:rPr lang="en-GB" smtClean="0"/>
              <a:t>17/05/2021</a:t>
            </a:fld>
            <a:endParaRPr lang="en-GB"/>
          </a:p>
        </p:txBody>
      </p:sp>
      <p:sp>
        <p:nvSpPr>
          <p:cNvPr id="4" name="Footer Placeholder 3">
            <a:extLst>
              <a:ext uri="{FF2B5EF4-FFF2-40B4-BE49-F238E27FC236}">
                <a16:creationId xmlns:a16="http://schemas.microsoft.com/office/drawing/2014/main" id="{74647F9C-659E-402C-9E14-CD26FD1B10BC}"/>
              </a:ext>
            </a:extLst>
          </p:cNvPr>
          <p:cNvSpPr>
            <a:spLocks noGrp="1"/>
          </p:cNvSpPr>
          <p:nvPr>
            <p:ph type="ftr" sz="quarter" idx="2"/>
            <p:custDataLst>
              <p:tags r:id="rId2"/>
            </p:custDataLst>
          </p:nvPr>
        </p:nvSpPr>
        <p:spPr>
          <a:xfrm>
            <a:off x="0" y="9518650"/>
            <a:ext cx="6888163" cy="501650"/>
          </a:xfrm>
          <a:prstGeom prst="rect">
            <a:avLst/>
          </a:prstGeom>
        </p:spPr>
        <p:txBody>
          <a:bodyPr vert="horz" lIns="91440" tIns="45720" rIns="91440" bIns="45720" rtlCol="0" anchor="b"/>
          <a:lstStyle>
            <a:lvl1pPr algn="l">
              <a:defRPr sz="1200"/>
            </a:lvl1pPr>
          </a:lstStyle>
          <a:p>
            <a:pPr algn="ctr"/>
            <a:r>
              <a:rPr lang="en-GB">
                <a:solidFill>
                  <a:srgbClr val="0000FF"/>
                </a:solidFill>
                <a:latin typeface="Arial" panose="020B0604020202020204" pitchFamily="34" charset="0"/>
              </a:rPr>
              <a:t>OFFICIAL</a:t>
            </a:r>
          </a:p>
        </p:txBody>
      </p:sp>
      <p:sp>
        <p:nvSpPr>
          <p:cNvPr id="5" name="Slide Number Placeholder 4">
            <a:extLst>
              <a:ext uri="{FF2B5EF4-FFF2-40B4-BE49-F238E27FC236}">
                <a16:creationId xmlns:a16="http://schemas.microsoft.com/office/drawing/2014/main" id="{5A7F9DF4-7DF9-4BA5-B7BA-4923588172B9}"/>
              </a:ext>
            </a:extLst>
          </p:cNvPr>
          <p:cNvSpPr>
            <a:spLocks noGrp="1"/>
          </p:cNvSpPr>
          <p:nvPr>
            <p:ph type="sldNum" sz="quarter" idx="3"/>
          </p:nvPr>
        </p:nvSpPr>
        <p:spPr>
          <a:xfrm>
            <a:off x="3902075" y="9518650"/>
            <a:ext cx="2984500" cy="501650"/>
          </a:xfrm>
          <a:prstGeom prst="rect">
            <a:avLst/>
          </a:prstGeom>
        </p:spPr>
        <p:txBody>
          <a:bodyPr vert="horz" lIns="91440" tIns="45720" rIns="91440" bIns="45720" rtlCol="0" anchor="b"/>
          <a:lstStyle>
            <a:lvl1pPr algn="r">
              <a:defRPr sz="1200"/>
            </a:lvl1pPr>
          </a:lstStyle>
          <a:p>
            <a:fld id="{1E795205-B6BA-4EEB-B0F5-BEED6B61E26B}" type="slidenum">
              <a:rPr lang="en-GB" smtClean="0"/>
              <a:t>‹#›</a:t>
            </a:fld>
            <a:endParaRPr lang="en-GB"/>
          </a:p>
        </p:txBody>
      </p:sp>
    </p:spTree>
    <p:extLst>
      <p:ext uri="{BB962C8B-B14F-4D97-AF65-F5344CB8AC3E}">
        <p14:creationId xmlns:p14="http://schemas.microsoft.com/office/powerpoint/2010/main" val="192098674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2" Type="http://schemas.openxmlformats.org/officeDocument/2006/relationships/tags" Target="../tags/tag2.xml"/><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B0B314A6-DAFF-4F06-9351-1961F032D43F}" type="datetimeFigureOut">
              <a:rPr lang="en-GB" smtClean="0"/>
              <a:t>17/05/2021</a:t>
            </a:fld>
            <a:endParaRPr lang="en-GB"/>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822825"/>
            <a:ext cx="5510213" cy="39449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custDataLst>
              <p:tags r:id="rId2"/>
            </p:custDataLst>
          </p:nvPr>
        </p:nvSpPr>
        <p:spPr>
          <a:xfrm>
            <a:off x="0" y="9518650"/>
            <a:ext cx="6888163" cy="501650"/>
          </a:xfrm>
          <a:prstGeom prst="rect">
            <a:avLst/>
          </a:prstGeom>
        </p:spPr>
        <p:txBody>
          <a:bodyPr vert="horz" lIns="91440" tIns="45720" rIns="91440" bIns="45720" rtlCol="0" anchor="b"/>
          <a:lstStyle>
            <a:lvl1pPr algn="ctr">
              <a:defRPr lang="en-GB" sz="1200" b="0" i="0" u="none">
                <a:solidFill>
                  <a:srgbClr val="0000FF"/>
                </a:solidFill>
                <a:latin typeface="Arial" panose="020B0604020202020204" pitchFamily="34" charset="0"/>
              </a:defRPr>
            </a:lvl1pPr>
          </a:lstStyle>
          <a:p>
            <a:r>
              <a:rPr lang="en-GB"/>
              <a:t>OFFICIAL</a:t>
            </a:r>
          </a:p>
        </p:txBody>
      </p:sp>
      <p:sp>
        <p:nvSpPr>
          <p:cNvPr id="7" name="Slide Number Placeholder 6"/>
          <p:cNvSpPr>
            <a:spLocks noGrp="1"/>
          </p:cNvSpPr>
          <p:nvPr>
            <p:ph type="sldNum" sz="quarter" idx="5"/>
          </p:nvPr>
        </p:nvSpPr>
        <p:spPr>
          <a:xfrm>
            <a:off x="3902075" y="9518650"/>
            <a:ext cx="2984500" cy="501650"/>
          </a:xfrm>
          <a:prstGeom prst="rect">
            <a:avLst/>
          </a:prstGeom>
        </p:spPr>
        <p:txBody>
          <a:bodyPr vert="horz" lIns="91440" tIns="45720" rIns="91440" bIns="45720" rtlCol="0" anchor="b"/>
          <a:lstStyle>
            <a:lvl1pPr algn="r">
              <a:defRPr sz="1200"/>
            </a:lvl1pPr>
          </a:lstStyle>
          <a:p>
            <a:fld id="{4C401B12-3635-489E-8E52-A200F01E3E6A}" type="slidenum">
              <a:rPr lang="en-GB" smtClean="0"/>
              <a:t>‹#›</a:t>
            </a:fld>
            <a:endParaRPr lang="en-GB"/>
          </a:p>
        </p:txBody>
      </p:sp>
    </p:spTree>
    <p:extLst>
      <p:ext uri="{BB962C8B-B14F-4D97-AF65-F5344CB8AC3E}">
        <p14:creationId xmlns:p14="http://schemas.microsoft.com/office/powerpoint/2010/main" val="2194144708"/>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5.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notesMaster" Target="../notesMasters/notesMaster1.xml"/><Relationship Id="rId1" Type="http://schemas.openxmlformats.org/officeDocument/2006/relationships/tags" Target="../tags/tag23.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notesMaster" Target="../notesMasters/notesMaster1.xml"/><Relationship Id="rId1" Type="http://schemas.openxmlformats.org/officeDocument/2006/relationships/tags" Target="../tags/tag25.xml"/></Relationships>
</file>

<file path=ppt/notesSlides/_rels/notesSlide12.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notesMaster" Target="../notesMasters/notesMaster1.xml"/><Relationship Id="rId1" Type="http://schemas.openxmlformats.org/officeDocument/2006/relationships/tags" Target="../tags/tag27.xml"/></Relationships>
</file>

<file path=ppt/notesSlides/_rels/notesSlide13.xml.rels><?xml version="1.0" encoding="UTF-8" standalone="yes"?>
<Relationships xmlns="http://schemas.openxmlformats.org/package/2006/relationships"><Relationship Id="rId3" Type="http://schemas.openxmlformats.org/officeDocument/2006/relationships/slide" Target="../slides/slide13.xml"/><Relationship Id="rId2" Type="http://schemas.openxmlformats.org/officeDocument/2006/relationships/notesMaster" Target="../notesMasters/notesMaster1.xml"/><Relationship Id="rId1" Type="http://schemas.openxmlformats.org/officeDocument/2006/relationships/tags" Target="../tags/tag29.xml"/></Relationships>
</file>

<file path=ppt/notesSlides/_rels/notesSlide14.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notesMaster" Target="../notesMasters/notesMaster1.xml"/><Relationship Id="rId1" Type="http://schemas.openxmlformats.org/officeDocument/2006/relationships/tags" Target="../tags/tag31.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ags" Target="../tags/tag7.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tags" Target="../tags/tag9.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ags" Target="../tags/tag11.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ags" Target="../tags/tag13.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ags" Target="../tags/tag15.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ags" Target="../tags/tag17.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notesMaster" Target="../notesMasters/notesMaster1.xml"/><Relationship Id="rId1" Type="http://schemas.openxmlformats.org/officeDocument/2006/relationships/tags" Target="../tags/tag19.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notesMaster" Target="../notesMasters/notesMaster1.xml"/><Relationship Id="rId1" Type="http://schemas.openxmlformats.org/officeDocument/2006/relationships/tags" Target="../tags/tag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1</a:t>
            </a:fld>
            <a:endParaRPr lang="en-GB"/>
          </a:p>
        </p:txBody>
      </p:sp>
    </p:spTree>
    <p:extLst>
      <p:ext uri="{BB962C8B-B14F-4D97-AF65-F5344CB8AC3E}">
        <p14:creationId xmlns:p14="http://schemas.microsoft.com/office/powerpoint/2010/main" val="23339125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10</a:t>
            </a:fld>
            <a:endParaRPr lang="en-GB"/>
          </a:p>
        </p:txBody>
      </p:sp>
    </p:spTree>
    <p:extLst>
      <p:ext uri="{BB962C8B-B14F-4D97-AF65-F5344CB8AC3E}">
        <p14:creationId xmlns:p14="http://schemas.microsoft.com/office/powerpoint/2010/main" val="10547673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11</a:t>
            </a:fld>
            <a:endParaRPr lang="en-GB"/>
          </a:p>
        </p:txBody>
      </p:sp>
    </p:spTree>
    <p:extLst>
      <p:ext uri="{BB962C8B-B14F-4D97-AF65-F5344CB8AC3E}">
        <p14:creationId xmlns:p14="http://schemas.microsoft.com/office/powerpoint/2010/main" val="34943762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12</a:t>
            </a:fld>
            <a:endParaRPr lang="en-GB"/>
          </a:p>
        </p:txBody>
      </p:sp>
    </p:spTree>
    <p:extLst>
      <p:ext uri="{BB962C8B-B14F-4D97-AF65-F5344CB8AC3E}">
        <p14:creationId xmlns:p14="http://schemas.microsoft.com/office/powerpoint/2010/main" val="18966682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13</a:t>
            </a:fld>
            <a:endParaRPr lang="en-GB"/>
          </a:p>
        </p:txBody>
      </p:sp>
    </p:spTree>
    <p:extLst>
      <p:ext uri="{BB962C8B-B14F-4D97-AF65-F5344CB8AC3E}">
        <p14:creationId xmlns:p14="http://schemas.microsoft.com/office/powerpoint/2010/main" val="1456487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14</a:t>
            </a:fld>
            <a:endParaRPr lang="en-GB"/>
          </a:p>
        </p:txBody>
      </p:sp>
    </p:spTree>
    <p:extLst>
      <p:ext uri="{BB962C8B-B14F-4D97-AF65-F5344CB8AC3E}">
        <p14:creationId xmlns:p14="http://schemas.microsoft.com/office/powerpoint/2010/main" val="2242652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2</a:t>
            </a:fld>
            <a:endParaRPr lang="en-GB"/>
          </a:p>
        </p:txBody>
      </p:sp>
    </p:spTree>
    <p:extLst>
      <p:ext uri="{BB962C8B-B14F-4D97-AF65-F5344CB8AC3E}">
        <p14:creationId xmlns:p14="http://schemas.microsoft.com/office/powerpoint/2010/main" val="3425791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3</a:t>
            </a:fld>
            <a:endParaRPr lang="en-GB"/>
          </a:p>
        </p:txBody>
      </p:sp>
    </p:spTree>
    <p:extLst>
      <p:ext uri="{BB962C8B-B14F-4D97-AF65-F5344CB8AC3E}">
        <p14:creationId xmlns:p14="http://schemas.microsoft.com/office/powerpoint/2010/main" val="1117937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t>OFFICIAL</a:t>
            </a:r>
          </a:p>
        </p:txBody>
      </p:sp>
      <p:sp>
        <p:nvSpPr>
          <p:cNvPr id="6" name="Slide Number Placeholder 5"/>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401B12-3635-489E-8E52-A200F01E3E6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42301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t>OFFICIAL</a:t>
            </a:r>
          </a:p>
        </p:txBody>
      </p:sp>
      <p:sp>
        <p:nvSpPr>
          <p:cNvPr id="6" name="Slide Number Placeholder 5"/>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401B12-3635-489E-8E52-A200F01E3E6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996435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6</a:t>
            </a:fld>
            <a:endParaRPr lang="en-GB"/>
          </a:p>
        </p:txBody>
      </p:sp>
    </p:spTree>
    <p:extLst>
      <p:ext uri="{BB962C8B-B14F-4D97-AF65-F5344CB8AC3E}">
        <p14:creationId xmlns:p14="http://schemas.microsoft.com/office/powerpoint/2010/main" val="2227186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7</a:t>
            </a:fld>
            <a:endParaRPr lang="en-GB"/>
          </a:p>
        </p:txBody>
      </p:sp>
    </p:spTree>
    <p:extLst>
      <p:ext uri="{BB962C8B-B14F-4D97-AF65-F5344CB8AC3E}">
        <p14:creationId xmlns:p14="http://schemas.microsoft.com/office/powerpoint/2010/main" val="853188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8</a:t>
            </a:fld>
            <a:endParaRPr lang="en-GB"/>
          </a:p>
        </p:txBody>
      </p:sp>
    </p:spTree>
    <p:extLst>
      <p:ext uri="{BB962C8B-B14F-4D97-AF65-F5344CB8AC3E}">
        <p14:creationId xmlns:p14="http://schemas.microsoft.com/office/powerpoint/2010/main" val="9273826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custDataLst>
              <p:tags r:id="rId1"/>
            </p:custDataLst>
          </p:nvPr>
        </p:nvSpPr>
        <p:spPr>
          <a:xfrm>
            <a:off x="0" y="9518650"/>
            <a:ext cx="6888163" cy="501650"/>
          </a:xfrm>
        </p:spPr>
        <p:txBody>
          <a:bodyPr/>
          <a:lstStyle/>
          <a:p>
            <a:r>
              <a:rPr lang="en-GB"/>
              <a:t>OFFICIAL</a:t>
            </a:r>
          </a:p>
        </p:txBody>
      </p:sp>
      <p:sp>
        <p:nvSpPr>
          <p:cNvPr id="6" name="Slide Number Placeholder 5"/>
          <p:cNvSpPr>
            <a:spLocks noGrp="1"/>
          </p:cNvSpPr>
          <p:nvPr>
            <p:ph type="sldNum" sz="quarter" idx="5"/>
          </p:nvPr>
        </p:nvSpPr>
        <p:spPr/>
        <p:txBody>
          <a:bodyPr/>
          <a:lstStyle/>
          <a:p>
            <a:fld id="{4C401B12-3635-489E-8E52-A200F01E3E6A}" type="slidenum">
              <a:rPr lang="en-GB" smtClean="0"/>
              <a:t>9</a:t>
            </a:fld>
            <a:endParaRPr lang="en-GB"/>
          </a:p>
        </p:txBody>
      </p:sp>
    </p:spTree>
    <p:extLst>
      <p:ext uri="{BB962C8B-B14F-4D97-AF65-F5344CB8AC3E}">
        <p14:creationId xmlns:p14="http://schemas.microsoft.com/office/powerpoint/2010/main" val="220396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175A3-F2C3-40BE-AE0F-3900DD14D4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3C8C7C7-99D0-46C5-94C2-D495BB8F55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0C7F683-6F02-4B59-B192-78076A29B3DC}"/>
              </a:ext>
            </a:extLst>
          </p:cNvPr>
          <p:cNvSpPr>
            <a:spLocks noGrp="1"/>
          </p:cNvSpPr>
          <p:nvPr>
            <p:ph type="dt" sz="half" idx="10"/>
          </p:nvPr>
        </p:nvSpPr>
        <p:spPr/>
        <p:txBody>
          <a:bodyPr/>
          <a:lstStyle/>
          <a:p>
            <a:fld id="{936AEEA3-DC4B-4AD2-BD8C-979CA79AC1D3}" type="datetime1">
              <a:rPr lang="en-GB" smtClean="0"/>
              <a:t>17/05/2021</a:t>
            </a:fld>
            <a:endParaRPr lang="en-GB"/>
          </a:p>
        </p:txBody>
      </p:sp>
      <p:sp>
        <p:nvSpPr>
          <p:cNvPr id="5" name="Footer Placeholder 4">
            <a:extLst>
              <a:ext uri="{FF2B5EF4-FFF2-40B4-BE49-F238E27FC236}">
                <a16:creationId xmlns:a16="http://schemas.microsoft.com/office/drawing/2014/main" id="{CDF0C06C-F281-4B3E-B57B-67CC7DCC0C8D}"/>
              </a:ext>
            </a:extLst>
          </p:cNvPr>
          <p:cNvSpPr>
            <a:spLocks noGrp="1"/>
          </p:cNvSpPr>
          <p:nvPr>
            <p:ph type="ftr" sz="quarter" idx="11"/>
          </p:nvPr>
        </p:nvSpPr>
        <p:spPr/>
        <p:txBody>
          <a:bodyPr/>
          <a:lstStyle/>
          <a:p>
            <a:r>
              <a:rPr lang="en-GB"/>
              <a:t>OFFICIAL</a:t>
            </a:r>
          </a:p>
        </p:txBody>
      </p:sp>
      <p:sp>
        <p:nvSpPr>
          <p:cNvPr id="6" name="Slide Number Placeholder 5">
            <a:extLst>
              <a:ext uri="{FF2B5EF4-FFF2-40B4-BE49-F238E27FC236}">
                <a16:creationId xmlns:a16="http://schemas.microsoft.com/office/drawing/2014/main" id="{D022F7CD-0C4B-4C53-A83D-799FE0C7411D}"/>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781610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3A99-B33B-4BFB-A2B0-D1A39A6C49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4C59D4A-FD80-45D8-9D40-16933BD77F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5E07A4C-56F1-4BF1-A130-ED85B443DD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DE6D54-3BDD-455E-82CE-33F72D2670C2}"/>
              </a:ext>
            </a:extLst>
          </p:cNvPr>
          <p:cNvSpPr>
            <a:spLocks noGrp="1"/>
          </p:cNvSpPr>
          <p:nvPr>
            <p:ph type="dt" sz="half" idx="10"/>
          </p:nvPr>
        </p:nvSpPr>
        <p:spPr/>
        <p:txBody>
          <a:bodyPr/>
          <a:lstStyle/>
          <a:p>
            <a:fld id="{E5E850E2-FEFB-4E45-B546-C26FA9CD7187}" type="datetime1">
              <a:rPr lang="en-GB" smtClean="0"/>
              <a:t>17/05/2021</a:t>
            </a:fld>
            <a:endParaRPr lang="en-GB"/>
          </a:p>
        </p:txBody>
      </p:sp>
      <p:sp>
        <p:nvSpPr>
          <p:cNvPr id="6" name="Footer Placeholder 5">
            <a:extLst>
              <a:ext uri="{FF2B5EF4-FFF2-40B4-BE49-F238E27FC236}">
                <a16:creationId xmlns:a16="http://schemas.microsoft.com/office/drawing/2014/main" id="{82346AF7-3345-4308-B929-D671D919A851}"/>
              </a:ext>
            </a:extLst>
          </p:cNvPr>
          <p:cNvSpPr>
            <a:spLocks noGrp="1"/>
          </p:cNvSpPr>
          <p:nvPr>
            <p:ph type="ftr" sz="quarter" idx="11"/>
          </p:nvPr>
        </p:nvSpPr>
        <p:spPr/>
        <p:txBody>
          <a:bodyPr/>
          <a:lstStyle/>
          <a:p>
            <a:r>
              <a:rPr lang="en-GB"/>
              <a:t>OFFICIAL</a:t>
            </a:r>
          </a:p>
        </p:txBody>
      </p:sp>
      <p:sp>
        <p:nvSpPr>
          <p:cNvPr id="7" name="Slide Number Placeholder 6">
            <a:extLst>
              <a:ext uri="{FF2B5EF4-FFF2-40B4-BE49-F238E27FC236}">
                <a16:creationId xmlns:a16="http://schemas.microsoft.com/office/drawing/2014/main" id="{F65206C5-D9AD-4B91-898F-8B26A33A72C8}"/>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1285363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714DD-35A6-49D0-90AF-286EACBAEF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E78291C-2C9A-402B-B589-4C45C90B5F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6F63E62-1131-4477-B2B6-E4EBD5D651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76E6D9-768F-403D-A469-FFF8C986F6F9}"/>
              </a:ext>
            </a:extLst>
          </p:cNvPr>
          <p:cNvSpPr>
            <a:spLocks noGrp="1"/>
          </p:cNvSpPr>
          <p:nvPr>
            <p:ph type="dt" sz="half" idx="10"/>
          </p:nvPr>
        </p:nvSpPr>
        <p:spPr/>
        <p:txBody>
          <a:bodyPr/>
          <a:lstStyle/>
          <a:p>
            <a:fld id="{AF2F97E5-63B1-42DA-8F11-F6B6942FEE12}" type="datetime1">
              <a:rPr lang="en-GB" smtClean="0"/>
              <a:t>17/05/2021</a:t>
            </a:fld>
            <a:endParaRPr lang="en-GB"/>
          </a:p>
        </p:txBody>
      </p:sp>
      <p:sp>
        <p:nvSpPr>
          <p:cNvPr id="6" name="Footer Placeholder 5">
            <a:extLst>
              <a:ext uri="{FF2B5EF4-FFF2-40B4-BE49-F238E27FC236}">
                <a16:creationId xmlns:a16="http://schemas.microsoft.com/office/drawing/2014/main" id="{E75090B0-80CF-453F-976B-AD682F285E19}"/>
              </a:ext>
            </a:extLst>
          </p:cNvPr>
          <p:cNvSpPr>
            <a:spLocks noGrp="1"/>
          </p:cNvSpPr>
          <p:nvPr>
            <p:ph type="ftr" sz="quarter" idx="11"/>
          </p:nvPr>
        </p:nvSpPr>
        <p:spPr/>
        <p:txBody>
          <a:bodyPr/>
          <a:lstStyle/>
          <a:p>
            <a:r>
              <a:rPr lang="en-GB"/>
              <a:t>OFFICIAL</a:t>
            </a:r>
          </a:p>
        </p:txBody>
      </p:sp>
      <p:sp>
        <p:nvSpPr>
          <p:cNvPr id="7" name="Slide Number Placeholder 6">
            <a:extLst>
              <a:ext uri="{FF2B5EF4-FFF2-40B4-BE49-F238E27FC236}">
                <a16:creationId xmlns:a16="http://schemas.microsoft.com/office/drawing/2014/main" id="{0215FB49-A632-40A0-A832-4562435B2A37}"/>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8238395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0F422-4443-4909-A1A8-F780EB6052F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F1AB75A-9FC1-4EF5-81F7-57B684DFEC4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CE3F3D-E83E-4296-8E87-6EC74B849D7C}"/>
              </a:ext>
            </a:extLst>
          </p:cNvPr>
          <p:cNvSpPr>
            <a:spLocks noGrp="1"/>
          </p:cNvSpPr>
          <p:nvPr>
            <p:ph type="dt" sz="half" idx="10"/>
          </p:nvPr>
        </p:nvSpPr>
        <p:spPr/>
        <p:txBody>
          <a:bodyPr/>
          <a:lstStyle/>
          <a:p>
            <a:fld id="{A57D1AF8-7563-47C8-9F14-EFA47EC56642}" type="datetime1">
              <a:rPr lang="en-GB" smtClean="0"/>
              <a:t>17/05/2021</a:t>
            </a:fld>
            <a:endParaRPr lang="en-GB"/>
          </a:p>
        </p:txBody>
      </p:sp>
      <p:sp>
        <p:nvSpPr>
          <p:cNvPr id="5" name="Footer Placeholder 4">
            <a:extLst>
              <a:ext uri="{FF2B5EF4-FFF2-40B4-BE49-F238E27FC236}">
                <a16:creationId xmlns:a16="http://schemas.microsoft.com/office/drawing/2014/main" id="{48E2352B-D895-4678-8185-4AA858D94A11}"/>
              </a:ext>
            </a:extLst>
          </p:cNvPr>
          <p:cNvSpPr>
            <a:spLocks noGrp="1"/>
          </p:cNvSpPr>
          <p:nvPr>
            <p:ph type="ftr" sz="quarter" idx="11"/>
          </p:nvPr>
        </p:nvSpPr>
        <p:spPr/>
        <p:txBody>
          <a:bodyPr/>
          <a:lstStyle/>
          <a:p>
            <a:r>
              <a:rPr lang="en-GB"/>
              <a:t>OFFICIAL</a:t>
            </a:r>
          </a:p>
        </p:txBody>
      </p:sp>
      <p:sp>
        <p:nvSpPr>
          <p:cNvPr id="6" name="Slide Number Placeholder 5">
            <a:extLst>
              <a:ext uri="{FF2B5EF4-FFF2-40B4-BE49-F238E27FC236}">
                <a16:creationId xmlns:a16="http://schemas.microsoft.com/office/drawing/2014/main" id="{C99D88F4-24B3-4277-8005-A3E91DF07F2A}"/>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9748910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A1E6E1-C6E3-4017-91D9-859C007C9E4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E053A8D-EE5B-4832-B0A9-8869E1A5E4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46DE20B-DAD9-4E33-8B56-A60A13DB9E80}"/>
              </a:ext>
            </a:extLst>
          </p:cNvPr>
          <p:cNvSpPr>
            <a:spLocks noGrp="1"/>
          </p:cNvSpPr>
          <p:nvPr>
            <p:ph type="dt" sz="half" idx="10"/>
          </p:nvPr>
        </p:nvSpPr>
        <p:spPr/>
        <p:txBody>
          <a:bodyPr/>
          <a:lstStyle/>
          <a:p>
            <a:fld id="{B78D3F0C-22D7-40C9-A5A2-0C739C3EBB56}" type="datetime1">
              <a:rPr lang="en-GB" smtClean="0"/>
              <a:t>17/05/2021</a:t>
            </a:fld>
            <a:endParaRPr lang="en-GB"/>
          </a:p>
        </p:txBody>
      </p:sp>
      <p:sp>
        <p:nvSpPr>
          <p:cNvPr id="5" name="Footer Placeholder 4">
            <a:extLst>
              <a:ext uri="{FF2B5EF4-FFF2-40B4-BE49-F238E27FC236}">
                <a16:creationId xmlns:a16="http://schemas.microsoft.com/office/drawing/2014/main" id="{AE44BF9F-4C74-41CF-BA91-0416A5179365}"/>
              </a:ext>
            </a:extLst>
          </p:cNvPr>
          <p:cNvSpPr>
            <a:spLocks noGrp="1"/>
          </p:cNvSpPr>
          <p:nvPr>
            <p:ph type="ftr" sz="quarter" idx="11"/>
          </p:nvPr>
        </p:nvSpPr>
        <p:spPr/>
        <p:txBody>
          <a:bodyPr/>
          <a:lstStyle/>
          <a:p>
            <a:r>
              <a:rPr lang="en-GB"/>
              <a:t>OFFICIAL</a:t>
            </a:r>
          </a:p>
        </p:txBody>
      </p:sp>
      <p:sp>
        <p:nvSpPr>
          <p:cNvPr id="6" name="Slide Number Placeholder 5">
            <a:extLst>
              <a:ext uri="{FF2B5EF4-FFF2-40B4-BE49-F238E27FC236}">
                <a16:creationId xmlns:a16="http://schemas.microsoft.com/office/drawing/2014/main" id="{3FED9E60-1725-4A38-AA8B-4057E80673CF}"/>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1395693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21959" y="1643381"/>
            <a:ext cx="5904335" cy="764540"/>
          </a:xfrm>
          <a:prstGeom prst="rect">
            <a:avLst/>
          </a:prstGeom>
        </p:spPr>
        <p:txBody>
          <a:bodyPr anchor="t">
            <a:normAutofit/>
          </a:bodyPr>
          <a:lstStyle>
            <a:lvl1pPr algn="l">
              <a:defRPr sz="4000" b="1" cap="none"/>
            </a:lvl1pPr>
          </a:lstStyle>
          <a:p>
            <a:r>
              <a:rPr lang="en-GB" dirty="0"/>
              <a:t>Click To Edit Title</a:t>
            </a:r>
            <a:endParaRPr lang="en-US" dirty="0"/>
          </a:p>
        </p:txBody>
      </p:sp>
    </p:spTree>
    <p:extLst>
      <p:ext uri="{BB962C8B-B14F-4D97-AF65-F5344CB8AC3E}">
        <p14:creationId xmlns:p14="http://schemas.microsoft.com/office/powerpoint/2010/main" val="25522245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p:cNvSpPr>
            <a:spLocks noGrp="1"/>
          </p:cNvSpPr>
          <p:nvPr>
            <p:ph idx="1"/>
          </p:nvPr>
        </p:nvSpPr>
        <p:spPr>
          <a:xfrm>
            <a:off x="609600" y="1784753"/>
            <a:ext cx="10972800" cy="4075764"/>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Title 8"/>
          <p:cNvSpPr>
            <a:spLocks noGrp="1"/>
          </p:cNvSpPr>
          <p:nvPr>
            <p:ph type="title"/>
          </p:nvPr>
        </p:nvSpPr>
        <p:spPr/>
        <p:txBody>
          <a:bodyPr/>
          <a:lstStyle/>
          <a:p>
            <a:r>
              <a:rPr lang="en-GB" dirty="0"/>
              <a:t>Click to edit Master title style</a:t>
            </a:r>
            <a:endParaRPr lang="en-US" dirty="0"/>
          </a:p>
        </p:txBody>
      </p:sp>
    </p:spTree>
    <p:extLst>
      <p:ext uri="{BB962C8B-B14F-4D97-AF65-F5344CB8AC3E}">
        <p14:creationId xmlns:p14="http://schemas.microsoft.com/office/powerpoint/2010/main" val="33709467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1CBC4-1F6F-4BD9-A70D-B8184A0D8B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F54F657-DF6C-4A62-AEBC-05F3B305EA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06A304C-3DCE-496C-87D4-564ACCDFF95F}"/>
              </a:ext>
            </a:extLst>
          </p:cNvPr>
          <p:cNvSpPr>
            <a:spLocks noGrp="1"/>
          </p:cNvSpPr>
          <p:nvPr>
            <p:ph type="dt" sz="half" idx="10"/>
          </p:nvPr>
        </p:nvSpPr>
        <p:spPr/>
        <p:txBody>
          <a:bodyPr/>
          <a:lstStyle/>
          <a:p>
            <a:fld id="{B811E87B-7C6D-426F-92A1-DFD8405B081C}" type="datetime1">
              <a:rPr lang="en-GB" smtClean="0"/>
              <a:t>17/05/2021</a:t>
            </a:fld>
            <a:endParaRPr lang="en-GB"/>
          </a:p>
        </p:txBody>
      </p:sp>
      <p:sp>
        <p:nvSpPr>
          <p:cNvPr id="5" name="Footer Placeholder 4">
            <a:extLst>
              <a:ext uri="{FF2B5EF4-FFF2-40B4-BE49-F238E27FC236}">
                <a16:creationId xmlns:a16="http://schemas.microsoft.com/office/drawing/2014/main" id="{718BC0B3-A495-47C6-9684-67A8BEEEDD2D}"/>
              </a:ext>
            </a:extLst>
          </p:cNvPr>
          <p:cNvSpPr>
            <a:spLocks noGrp="1"/>
          </p:cNvSpPr>
          <p:nvPr>
            <p:ph type="ftr" sz="quarter" idx="11"/>
          </p:nvPr>
        </p:nvSpPr>
        <p:spPr/>
        <p:txBody>
          <a:bodyPr/>
          <a:lstStyle/>
          <a:p>
            <a:r>
              <a:rPr lang="en-GB"/>
              <a:t>OFFICIAL</a:t>
            </a:r>
          </a:p>
        </p:txBody>
      </p:sp>
      <p:sp>
        <p:nvSpPr>
          <p:cNvPr id="6" name="Slide Number Placeholder 5">
            <a:extLst>
              <a:ext uri="{FF2B5EF4-FFF2-40B4-BE49-F238E27FC236}">
                <a16:creationId xmlns:a16="http://schemas.microsoft.com/office/drawing/2014/main" id="{54A851A4-71B2-4E7F-9D71-AF2B34D01987}"/>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21834709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46420-B180-40D3-AC73-DBC2EEE5708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C294FF4-698E-4BBD-A0A1-0CEB060B2E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C0AEEFA-F815-4CBB-AA71-9485798A6A16}"/>
              </a:ext>
            </a:extLst>
          </p:cNvPr>
          <p:cNvSpPr>
            <a:spLocks noGrp="1"/>
          </p:cNvSpPr>
          <p:nvPr>
            <p:ph type="dt" sz="half" idx="10"/>
          </p:nvPr>
        </p:nvSpPr>
        <p:spPr/>
        <p:txBody>
          <a:bodyPr/>
          <a:lstStyle/>
          <a:p>
            <a:fld id="{7E863688-E7C0-46B5-BBDE-911CF2C0F406}" type="datetime1">
              <a:rPr lang="en-GB" smtClean="0"/>
              <a:t>17/05/2021</a:t>
            </a:fld>
            <a:endParaRPr lang="en-GB"/>
          </a:p>
        </p:txBody>
      </p:sp>
      <p:sp>
        <p:nvSpPr>
          <p:cNvPr id="5" name="Footer Placeholder 4">
            <a:extLst>
              <a:ext uri="{FF2B5EF4-FFF2-40B4-BE49-F238E27FC236}">
                <a16:creationId xmlns:a16="http://schemas.microsoft.com/office/drawing/2014/main" id="{94775262-3A93-4CBB-8CD6-BF6A43DBD7D8}"/>
              </a:ext>
            </a:extLst>
          </p:cNvPr>
          <p:cNvSpPr>
            <a:spLocks noGrp="1"/>
          </p:cNvSpPr>
          <p:nvPr>
            <p:ph type="ftr" sz="quarter" idx="11"/>
          </p:nvPr>
        </p:nvSpPr>
        <p:spPr/>
        <p:txBody>
          <a:bodyPr/>
          <a:lstStyle/>
          <a:p>
            <a:r>
              <a:rPr lang="en-GB"/>
              <a:t>OFFICIAL</a:t>
            </a:r>
          </a:p>
        </p:txBody>
      </p:sp>
      <p:sp>
        <p:nvSpPr>
          <p:cNvPr id="6" name="Slide Number Placeholder 5">
            <a:extLst>
              <a:ext uri="{FF2B5EF4-FFF2-40B4-BE49-F238E27FC236}">
                <a16:creationId xmlns:a16="http://schemas.microsoft.com/office/drawing/2014/main" id="{E68412EF-7CF5-4FBC-A96A-A5B6B161C399}"/>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41936020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EFC8B-E328-40FB-8A48-08211CA2F6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5CD886E-1EDE-405A-A0F8-AA27E30DB4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25E98B4-E552-4A10-981F-06F8E9FCA5A9}"/>
              </a:ext>
            </a:extLst>
          </p:cNvPr>
          <p:cNvSpPr>
            <a:spLocks noGrp="1"/>
          </p:cNvSpPr>
          <p:nvPr>
            <p:ph type="dt" sz="half" idx="10"/>
          </p:nvPr>
        </p:nvSpPr>
        <p:spPr/>
        <p:txBody>
          <a:bodyPr/>
          <a:lstStyle/>
          <a:p>
            <a:fld id="{F2015562-1F47-416B-BB72-47597CF87834}" type="datetime1">
              <a:rPr lang="en-GB" smtClean="0"/>
              <a:t>17/05/2021</a:t>
            </a:fld>
            <a:endParaRPr lang="en-GB"/>
          </a:p>
        </p:txBody>
      </p:sp>
      <p:sp>
        <p:nvSpPr>
          <p:cNvPr id="5" name="Footer Placeholder 4">
            <a:extLst>
              <a:ext uri="{FF2B5EF4-FFF2-40B4-BE49-F238E27FC236}">
                <a16:creationId xmlns:a16="http://schemas.microsoft.com/office/drawing/2014/main" id="{320F6549-6DCD-4183-A6A4-D13F34D8F896}"/>
              </a:ext>
            </a:extLst>
          </p:cNvPr>
          <p:cNvSpPr>
            <a:spLocks noGrp="1"/>
          </p:cNvSpPr>
          <p:nvPr>
            <p:ph type="ftr" sz="quarter" idx="11"/>
          </p:nvPr>
        </p:nvSpPr>
        <p:spPr/>
        <p:txBody>
          <a:bodyPr/>
          <a:lstStyle/>
          <a:p>
            <a:r>
              <a:rPr lang="en-GB"/>
              <a:t>OFFICIAL</a:t>
            </a:r>
          </a:p>
        </p:txBody>
      </p:sp>
      <p:sp>
        <p:nvSpPr>
          <p:cNvPr id="6" name="Slide Number Placeholder 5">
            <a:extLst>
              <a:ext uri="{FF2B5EF4-FFF2-40B4-BE49-F238E27FC236}">
                <a16:creationId xmlns:a16="http://schemas.microsoft.com/office/drawing/2014/main" id="{40508A70-6745-46C0-A3D8-D13B19448F91}"/>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22706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78608-6607-4227-961A-08B3AFD3500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0778276-2E4D-459E-A708-7B2742740A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6957E82-19CD-42D0-A33E-816CC01EFE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3B11402-20C1-4D52-B544-E62E6F589894}"/>
              </a:ext>
            </a:extLst>
          </p:cNvPr>
          <p:cNvSpPr>
            <a:spLocks noGrp="1"/>
          </p:cNvSpPr>
          <p:nvPr>
            <p:ph type="dt" sz="half" idx="10"/>
          </p:nvPr>
        </p:nvSpPr>
        <p:spPr/>
        <p:txBody>
          <a:bodyPr/>
          <a:lstStyle/>
          <a:p>
            <a:fld id="{17F8EDA6-C6BE-429C-8BD1-D1790B11D7C0}" type="datetime1">
              <a:rPr lang="en-GB" smtClean="0"/>
              <a:t>17/05/2021</a:t>
            </a:fld>
            <a:endParaRPr lang="en-GB"/>
          </a:p>
        </p:txBody>
      </p:sp>
      <p:sp>
        <p:nvSpPr>
          <p:cNvPr id="6" name="Footer Placeholder 5">
            <a:extLst>
              <a:ext uri="{FF2B5EF4-FFF2-40B4-BE49-F238E27FC236}">
                <a16:creationId xmlns:a16="http://schemas.microsoft.com/office/drawing/2014/main" id="{B928745A-AEF2-48EC-8AAD-7C8531C76C69}"/>
              </a:ext>
            </a:extLst>
          </p:cNvPr>
          <p:cNvSpPr>
            <a:spLocks noGrp="1"/>
          </p:cNvSpPr>
          <p:nvPr>
            <p:ph type="ftr" sz="quarter" idx="11"/>
          </p:nvPr>
        </p:nvSpPr>
        <p:spPr/>
        <p:txBody>
          <a:bodyPr/>
          <a:lstStyle/>
          <a:p>
            <a:r>
              <a:rPr lang="en-GB"/>
              <a:t>OFFICIAL</a:t>
            </a:r>
          </a:p>
        </p:txBody>
      </p:sp>
      <p:sp>
        <p:nvSpPr>
          <p:cNvPr id="7" name="Slide Number Placeholder 6">
            <a:extLst>
              <a:ext uri="{FF2B5EF4-FFF2-40B4-BE49-F238E27FC236}">
                <a16:creationId xmlns:a16="http://schemas.microsoft.com/office/drawing/2014/main" id="{D2CB022F-7E58-4BCB-B209-9CDC1A1831E2}"/>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3364926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C1579-7379-4166-8210-4782144AA2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690EE8B-3491-48D9-BB40-BFABA066814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2A2655-37C7-4790-8DE9-F8DC0D1A1DDE}"/>
              </a:ext>
            </a:extLst>
          </p:cNvPr>
          <p:cNvSpPr>
            <a:spLocks noGrp="1"/>
          </p:cNvSpPr>
          <p:nvPr>
            <p:ph type="dt" sz="half" idx="10"/>
          </p:nvPr>
        </p:nvSpPr>
        <p:spPr/>
        <p:txBody>
          <a:bodyPr/>
          <a:lstStyle/>
          <a:p>
            <a:fld id="{F0623D0E-93C7-4CF2-93F9-A28FCAD349C6}" type="datetime1">
              <a:rPr lang="en-GB" smtClean="0"/>
              <a:t>17/05/2021</a:t>
            </a:fld>
            <a:endParaRPr lang="en-GB"/>
          </a:p>
        </p:txBody>
      </p:sp>
      <p:sp>
        <p:nvSpPr>
          <p:cNvPr id="5" name="Footer Placeholder 4">
            <a:extLst>
              <a:ext uri="{FF2B5EF4-FFF2-40B4-BE49-F238E27FC236}">
                <a16:creationId xmlns:a16="http://schemas.microsoft.com/office/drawing/2014/main" id="{B5905429-687F-480C-B3EE-2BEFC6B21BF9}"/>
              </a:ext>
            </a:extLst>
          </p:cNvPr>
          <p:cNvSpPr>
            <a:spLocks noGrp="1"/>
          </p:cNvSpPr>
          <p:nvPr>
            <p:ph type="ftr" sz="quarter" idx="11"/>
          </p:nvPr>
        </p:nvSpPr>
        <p:spPr/>
        <p:txBody>
          <a:bodyPr/>
          <a:lstStyle/>
          <a:p>
            <a:r>
              <a:rPr lang="en-GB"/>
              <a:t>OFFICIAL</a:t>
            </a:r>
          </a:p>
        </p:txBody>
      </p:sp>
      <p:sp>
        <p:nvSpPr>
          <p:cNvPr id="6" name="Slide Number Placeholder 5">
            <a:extLst>
              <a:ext uri="{FF2B5EF4-FFF2-40B4-BE49-F238E27FC236}">
                <a16:creationId xmlns:a16="http://schemas.microsoft.com/office/drawing/2014/main" id="{5F6668CD-BC29-4719-AD28-E1F485509236}"/>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20917767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60F0F-BE68-401C-B09E-131CF30A1BE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66717F9-6353-4E2E-9D70-9A368D4EFF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0C0331-0611-473A-9CAE-1FD1DCB1FC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A93CF03-7CE7-408A-85C4-F71F8F45E6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4410E1-9591-4E97-8C84-828D06D6CE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BADE698-61CB-4FCE-B1B8-1E1FBC3A5A65}"/>
              </a:ext>
            </a:extLst>
          </p:cNvPr>
          <p:cNvSpPr>
            <a:spLocks noGrp="1"/>
          </p:cNvSpPr>
          <p:nvPr>
            <p:ph type="dt" sz="half" idx="10"/>
          </p:nvPr>
        </p:nvSpPr>
        <p:spPr/>
        <p:txBody>
          <a:bodyPr/>
          <a:lstStyle/>
          <a:p>
            <a:fld id="{C0920C6A-A974-4BE9-8EE7-7B1BA09C6F26}" type="datetime1">
              <a:rPr lang="en-GB" smtClean="0"/>
              <a:t>17/05/2021</a:t>
            </a:fld>
            <a:endParaRPr lang="en-GB"/>
          </a:p>
        </p:txBody>
      </p:sp>
      <p:sp>
        <p:nvSpPr>
          <p:cNvPr id="8" name="Footer Placeholder 7">
            <a:extLst>
              <a:ext uri="{FF2B5EF4-FFF2-40B4-BE49-F238E27FC236}">
                <a16:creationId xmlns:a16="http://schemas.microsoft.com/office/drawing/2014/main" id="{39409FBD-86FF-4EC9-A51C-F275BD2AA7D6}"/>
              </a:ext>
            </a:extLst>
          </p:cNvPr>
          <p:cNvSpPr>
            <a:spLocks noGrp="1"/>
          </p:cNvSpPr>
          <p:nvPr>
            <p:ph type="ftr" sz="quarter" idx="11"/>
          </p:nvPr>
        </p:nvSpPr>
        <p:spPr/>
        <p:txBody>
          <a:bodyPr/>
          <a:lstStyle/>
          <a:p>
            <a:r>
              <a:rPr lang="en-GB"/>
              <a:t>OFFICIAL</a:t>
            </a:r>
          </a:p>
        </p:txBody>
      </p:sp>
      <p:sp>
        <p:nvSpPr>
          <p:cNvPr id="9" name="Slide Number Placeholder 8">
            <a:extLst>
              <a:ext uri="{FF2B5EF4-FFF2-40B4-BE49-F238E27FC236}">
                <a16:creationId xmlns:a16="http://schemas.microsoft.com/office/drawing/2014/main" id="{50A2BCFE-8FAF-455E-B590-E291DD251B85}"/>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32392512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931C1-1943-4B57-8F77-3539A79612C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6A29EDE-C206-446F-BC03-3215AB3972CD}"/>
              </a:ext>
            </a:extLst>
          </p:cNvPr>
          <p:cNvSpPr>
            <a:spLocks noGrp="1"/>
          </p:cNvSpPr>
          <p:nvPr>
            <p:ph type="dt" sz="half" idx="10"/>
          </p:nvPr>
        </p:nvSpPr>
        <p:spPr/>
        <p:txBody>
          <a:bodyPr/>
          <a:lstStyle/>
          <a:p>
            <a:fld id="{32BAAA5B-FADC-4422-ABC3-0ECD9007B57F}" type="datetime1">
              <a:rPr lang="en-GB" smtClean="0"/>
              <a:t>17/05/2021</a:t>
            </a:fld>
            <a:endParaRPr lang="en-GB"/>
          </a:p>
        </p:txBody>
      </p:sp>
      <p:sp>
        <p:nvSpPr>
          <p:cNvPr id="4" name="Footer Placeholder 3">
            <a:extLst>
              <a:ext uri="{FF2B5EF4-FFF2-40B4-BE49-F238E27FC236}">
                <a16:creationId xmlns:a16="http://schemas.microsoft.com/office/drawing/2014/main" id="{ECF7FC31-3B0C-443B-8933-8C70E6251B38}"/>
              </a:ext>
            </a:extLst>
          </p:cNvPr>
          <p:cNvSpPr>
            <a:spLocks noGrp="1"/>
          </p:cNvSpPr>
          <p:nvPr>
            <p:ph type="ftr" sz="quarter" idx="11"/>
          </p:nvPr>
        </p:nvSpPr>
        <p:spPr/>
        <p:txBody>
          <a:bodyPr/>
          <a:lstStyle/>
          <a:p>
            <a:r>
              <a:rPr lang="en-GB"/>
              <a:t>OFFICIAL</a:t>
            </a:r>
          </a:p>
        </p:txBody>
      </p:sp>
      <p:sp>
        <p:nvSpPr>
          <p:cNvPr id="5" name="Slide Number Placeholder 4">
            <a:extLst>
              <a:ext uri="{FF2B5EF4-FFF2-40B4-BE49-F238E27FC236}">
                <a16:creationId xmlns:a16="http://schemas.microsoft.com/office/drawing/2014/main" id="{2B6EE10C-22A5-48D0-AD18-1E67BA51F542}"/>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4378670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ECE8E8-50B6-4C56-B558-DCE170FE9CE8}"/>
              </a:ext>
            </a:extLst>
          </p:cNvPr>
          <p:cNvSpPr>
            <a:spLocks noGrp="1"/>
          </p:cNvSpPr>
          <p:nvPr>
            <p:ph type="dt" sz="half" idx="10"/>
          </p:nvPr>
        </p:nvSpPr>
        <p:spPr/>
        <p:txBody>
          <a:bodyPr/>
          <a:lstStyle/>
          <a:p>
            <a:fld id="{030FA8BC-76AE-4875-BA46-71B23B85D1D5}" type="datetime1">
              <a:rPr lang="en-GB" smtClean="0"/>
              <a:t>17/05/2021</a:t>
            </a:fld>
            <a:endParaRPr lang="en-GB"/>
          </a:p>
        </p:txBody>
      </p:sp>
      <p:sp>
        <p:nvSpPr>
          <p:cNvPr id="3" name="Footer Placeholder 2">
            <a:extLst>
              <a:ext uri="{FF2B5EF4-FFF2-40B4-BE49-F238E27FC236}">
                <a16:creationId xmlns:a16="http://schemas.microsoft.com/office/drawing/2014/main" id="{2741D645-5351-4E32-A733-5AA8A2894EE8}"/>
              </a:ext>
            </a:extLst>
          </p:cNvPr>
          <p:cNvSpPr>
            <a:spLocks noGrp="1"/>
          </p:cNvSpPr>
          <p:nvPr>
            <p:ph type="ftr" sz="quarter" idx="11"/>
          </p:nvPr>
        </p:nvSpPr>
        <p:spPr/>
        <p:txBody>
          <a:bodyPr/>
          <a:lstStyle/>
          <a:p>
            <a:r>
              <a:rPr lang="en-GB"/>
              <a:t>OFFICIAL</a:t>
            </a:r>
          </a:p>
        </p:txBody>
      </p:sp>
      <p:sp>
        <p:nvSpPr>
          <p:cNvPr id="4" name="Slide Number Placeholder 3">
            <a:extLst>
              <a:ext uri="{FF2B5EF4-FFF2-40B4-BE49-F238E27FC236}">
                <a16:creationId xmlns:a16="http://schemas.microsoft.com/office/drawing/2014/main" id="{9E7C0E71-28DE-41F9-A40A-76EB4C331AB1}"/>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15540160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D52CE-1996-4324-970F-4F4E56AADD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11E6B71-5A22-49EE-8C60-0386C1C302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538A618-4276-4512-A4CA-788095325C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84D2C8-DAB5-439C-9502-9AD8A645EFF2}"/>
              </a:ext>
            </a:extLst>
          </p:cNvPr>
          <p:cNvSpPr>
            <a:spLocks noGrp="1"/>
          </p:cNvSpPr>
          <p:nvPr>
            <p:ph type="dt" sz="half" idx="10"/>
          </p:nvPr>
        </p:nvSpPr>
        <p:spPr/>
        <p:txBody>
          <a:bodyPr/>
          <a:lstStyle/>
          <a:p>
            <a:fld id="{14F2CB1E-BF82-45C8-86F2-8E8670077686}" type="datetime1">
              <a:rPr lang="en-GB" smtClean="0"/>
              <a:t>17/05/2021</a:t>
            </a:fld>
            <a:endParaRPr lang="en-GB"/>
          </a:p>
        </p:txBody>
      </p:sp>
      <p:sp>
        <p:nvSpPr>
          <p:cNvPr id="6" name="Footer Placeholder 5">
            <a:extLst>
              <a:ext uri="{FF2B5EF4-FFF2-40B4-BE49-F238E27FC236}">
                <a16:creationId xmlns:a16="http://schemas.microsoft.com/office/drawing/2014/main" id="{7741F898-90E7-4713-B255-2E5199C7208C}"/>
              </a:ext>
            </a:extLst>
          </p:cNvPr>
          <p:cNvSpPr>
            <a:spLocks noGrp="1"/>
          </p:cNvSpPr>
          <p:nvPr>
            <p:ph type="ftr" sz="quarter" idx="11"/>
          </p:nvPr>
        </p:nvSpPr>
        <p:spPr/>
        <p:txBody>
          <a:bodyPr/>
          <a:lstStyle/>
          <a:p>
            <a:r>
              <a:rPr lang="en-GB"/>
              <a:t>OFFICIAL</a:t>
            </a:r>
          </a:p>
        </p:txBody>
      </p:sp>
      <p:sp>
        <p:nvSpPr>
          <p:cNvPr id="7" name="Slide Number Placeholder 6">
            <a:extLst>
              <a:ext uri="{FF2B5EF4-FFF2-40B4-BE49-F238E27FC236}">
                <a16:creationId xmlns:a16="http://schemas.microsoft.com/office/drawing/2014/main" id="{4A54C1F0-F605-4263-90BD-5EB978BA48DD}"/>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26677229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80BEE-FE46-4BBD-8892-31DD09CB4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A5F4E39-7A84-4410-8136-A437BA407D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67938F8-8124-4E14-9F7B-3059A326D1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5A5EA0-143B-4C13-81CD-DFF1B4305658}"/>
              </a:ext>
            </a:extLst>
          </p:cNvPr>
          <p:cNvSpPr>
            <a:spLocks noGrp="1"/>
          </p:cNvSpPr>
          <p:nvPr>
            <p:ph type="dt" sz="half" idx="10"/>
          </p:nvPr>
        </p:nvSpPr>
        <p:spPr/>
        <p:txBody>
          <a:bodyPr/>
          <a:lstStyle/>
          <a:p>
            <a:fld id="{B15CDB1C-5241-43B8-AA47-4188C20AB611}" type="datetime1">
              <a:rPr lang="en-GB" smtClean="0"/>
              <a:t>17/05/2021</a:t>
            </a:fld>
            <a:endParaRPr lang="en-GB"/>
          </a:p>
        </p:txBody>
      </p:sp>
      <p:sp>
        <p:nvSpPr>
          <p:cNvPr id="6" name="Footer Placeholder 5">
            <a:extLst>
              <a:ext uri="{FF2B5EF4-FFF2-40B4-BE49-F238E27FC236}">
                <a16:creationId xmlns:a16="http://schemas.microsoft.com/office/drawing/2014/main" id="{C1A4BE8F-A148-4992-AFF2-A7C38A408686}"/>
              </a:ext>
            </a:extLst>
          </p:cNvPr>
          <p:cNvSpPr>
            <a:spLocks noGrp="1"/>
          </p:cNvSpPr>
          <p:nvPr>
            <p:ph type="ftr" sz="quarter" idx="11"/>
          </p:nvPr>
        </p:nvSpPr>
        <p:spPr/>
        <p:txBody>
          <a:bodyPr/>
          <a:lstStyle/>
          <a:p>
            <a:r>
              <a:rPr lang="en-GB"/>
              <a:t>OFFICIAL</a:t>
            </a:r>
          </a:p>
        </p:txBody>
      </p:sp>
      <p:sp>
        <p:nvSpPr>
          <p:cNvPr id="7" name="Slide Number Placeholder 6">
            <a:extLst>
              <a:ext uri="{FF2B5EF4-FFF2-40B4-BE49-F238E27FC236}">
                <a16:creationId xmlns:a16="http://schemas.microsoft.com/office/drawing/2014/main" id="{EBFB124D-AAAE-40E1-ABF9-24592E9EB381}"/>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12257079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D4546-2AE6-4BB7-A0C6-EB3959FCAE4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F04DFAA-21EC-4FE4-87FF-2AEEAE8BDC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BDA6B62-B3FD-4D82-B68C-BD5C706028B9}"/>
              </a:ext>
            </a:extLst>
          </p:cNvPr>
          <p:cNvSpPr>
            <a:spLocks noGrp="1"/>
          </p:cNvSpPr>
          <p:nvPr>
            <p:ph type="dt" sz="half" idx="10"/>
          </p:nvPr>
        </p:nvSpPr>
        <p:spPr/>
        <p:txBody>
          <a:bodyPr/>
          <a:lstStyle/>
          <a:p>
            <a:fld id="{B58907F1-D5D1-4EF8-B077-02406AE0D465}" type="datetime1">
              <a:rPr lang="en-GB" smtClean="0"/>
              <a:t>17/05/2021</a:t>
            </a:fld>
            <a:endParaRPr lang="en-GB"/>
          </a:p>
        </p:txBody>
      </p:sp>
      <p:sp>
        <p:nvSpPr>
          <p:cNvPr id="5" name="Footer Placeholder 4">
            <a:extLst>
              <a:ext uri="{FF2B5EF4-FFF2-40B4-BE49-F238E27FC236}">
                <a16:creationId xmlns:a16="http://schemas.microsoft.com/office/drawing/2014/main" id="{0EA7DA93-C6D0-4660-B0C3-ECB76218BABA}"/>
              </a:ext>
            </a:extLst>
          </p:cNvPr>
          <p:cNvSpPr>
            <a:spLocks noGrp="1"/>
          </p:cNvSpPr>
          <p:nvPr>
            <p:ph type="ftr" sz="quarter" idx="11"/>
          </p:nvPr>
        </p:nvSpPr>
        <p:spPr/>
        <p:txBody>
          <a:bodyPr/>
          <a:lstStyle/>
          <a:p>
            <a:r>
              <a:rPr lang="en-GB"/>
              <a:t>OFFICIAL</a:t>
            </a:r>
          </a:p>
        </p:txBody>
      </p:sp>
      <p:sp>
        <p:nvSpPr>
          <p:cNvPr id="6" name="Slide Number Placeholder 5">
            <a:extLst>
              <a:ext uri="{FF2B5EF4-FFF2-40B4-BE49-F238E27FC236}">
                <a16:creationId xmlns:a16="http://schemas.microsoft.com/office/drawing/2014/main" id="{336A1EF0-0B75-4827-BC56-C313697063AD}"/>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111787283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573C65-7148-4361-A76E-F39AB75D1AB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E689B18-A3CD-4804-A3ED-DEFBC04543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4C2368-1CFE-48B9-816A-1B8172EAD5DF}"/>
              </a:ext>
            </a:extLst>
          </p:cNvPr>
          <p:cNvSpPr>
            <a:spLocks noGrp="1"/>
          </p:cNvSpPr>
          <p:nvPr>
            <p:ph type="dt" sz="half" idx="10"/>
          </p:nvPr>
        </p:nvSpPr>
        <p:spPr/>
        <p:txBody>
          <a:bodyPr/>
          <a:lstStyle/>
          <a:p>
            <a:fld id="{9CF4B943-2C32-45DD-AEF9-73A19711E16D}" type="datetime1">
              <a:rPr lang="en-GB" smtClean="0"/>
              <a:t>17/05/2021</a:t>
            </a:fld>
            <a:endParaRPr lang="en-GB"/>
          </a:p>
        </p:txBody>
      </p:sp>
      <p:sp>
        <p:nvSpPr>
          <p:cNvPr id="5" name="Footer Placeholder 4">
            <a:extLst>
              <a:ext uri="{FF2B5EF4-FFF2-40B4-BE49-F238E27FC236}">
                <a16:creationId xmlns:a16="http://schemas.microsoft.com/office/drawing/2014/main" id="{0DD20BF5-18A0-4DDB-AAC0-1A21D027D234}"/>
              </a:ext>
            </a:extLst>
          </p:cNvPr>
          <p:cNvSpPr>
            <a:spLocks noGrp="1"/>
          </p:cNvSpPr>
          <p:nvPr>
            <p:ph type="ftr" sz="quarter" idx="11"/>
          </p:nvPr>
        </p:nvSpPr>
        <p:spPr/>
        <p:txBody>
          <a:bodyPr/>
          <a:lstStyle/>
          <a:p>
            <a:r>
              <a:rPr lang="en-GB"/>
              <a:t>OFFICIAL</a:t>
            </a:r>
          </a:p>
        </p:txBody>
      </p:sp>
      <p:sp>
        <p:nvSpPr>
          <p:cNvPr id="6" name="Slide Number Placeholder 5">
            <a:extLst>
              <a:ext uri="{FF2B5EF4-FFF2-40B4-BE49-F238E27FC236}">
                <a16:creationId xmlns:a16="http://schemas.microsoft.com/office/drawing/2014/main" id="{D5AE4B5F-134A-406A-AA65-08114278EDFF}"/>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97727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A7D8C-8C4B-42D8-A3DE-CE9DEDA945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A3B5022-2043-4B0E-9254-78B077ED83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E77601-9B93-4D12-8812-6C73479F46E0}"/>
              </a:ext>
            </a:extLst>
          </p:cNvPr>
          <p:cNvSpPr>
            <a:spLocks noGrp="1"/>
          </p:cNvSpPr>
          <p:nvPr>
            <p:ph type="dt" sz="half" idx="10"/>
          </p:nvPr>
        </p:nvSpPr>
        <p:spPr/>
        <p:txBody>
          <a:bodyPr/>
          <a:lstStyle/>
          <a:p>
            <a:fld id="{CB46CFC1-026D-445E-82CB-2F7AB4F24986}" type="datetime1">
              <a:rPr lang="en-GB" smtClean="0"/>
              <a:t>17/05/2021</a:t>
            </a:fld>
            <a:endParaRPr lang="en-GB"/>
          </a:p>
        </p:txBody>
      </p:sp>
      <p:sp>
        <p:nvSpPr>
          <p:cNvPr id="5" name="Footer Placeholder 4">
            <a:extLst>
              <a:ext uri="{FF2B5EF4-FFF2-40B4-BE49-F238E27FC236}">
                <a16:creationId xmlns:a16="http://schemas.microsoft.com/office/drawing/2014/main" id="{63360874-D928-44D3-9A65-CF380449BE9A}"/>
              </a:ext>
            </a:extLst>
          </p:cNvPr>
          <p:cNvSpPr>
            <a:spLocks noGrp="1"/>
          </p:cNvSpPr>
          <p:nvPr>
            <p:ph type="ftr" sz="quarter" idx="11"/>
          </p:nvPr>
        </p:nvSpPr>
        <p:spPr/>
        <p:txBody>
          <a:bodyPr/>
          <a:lstStyle/>
          <a:p>
            <a:r>
              <a:rPr lang="en-GB"/>
              <a:t>OFFICIAL</a:t>
            </a:r>
          </a:p>
        </p:txBody>
      </p:sp>
      <p:sp>
        <p:nvSpPr>
          <p:cNvPr id="6" name="Slide Number Placeholder 5">
            <a:extLst>
              <a:ext uri="{FF2B5EF4-FFF2-40B4-BE49-F238E27FC236}">
                <a16:creationId xmlns:a16="http://schemas.microsoft.com/office/drawing/2014/main" id="{5D2CCC61-31D3-4D8A-AEFB-85F93FD52156}"/>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625662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B2245-03CF-4319-84B9-C38A68DA0EC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107C834-5207-41CA-AA2C-B6B11BF2D4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601CDDC-1170-4BF0-9705-7C1D5255E0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877318F-E68E-4044-9E75-B33000E6BCF4}"/>
              </a:ext>
            </a:extLst>
          </p:cNvPr>
          <p:cNvSpPr>
            <a:spLocks noGrp="1"/>
          </p:cNvSpPr>
          <p:nvPr>
            <p:ph type="dt" sz="half" idx="10"/>
          </p:nvPr>
        </p:nvSpPr>
        <p:spPr/>
        <p:txBody>
          <a:bodyPr/>
          <a:lstStyle/>
          <a:p>
            <a:fld id="{59A01A99-07BB-44E5-9D1E-088894770585}" type="datetime1">
              <a:rPr lang="en-GB" smtClean="0"/>
              <a:t>17/05/2021</a:t>
            </a:fld>
            <a:endParaRPr lang="en-GB"/>
          </a:p>
        </p:txBody>
      </p:sp>
      <p:sp>
        <p:nvSpPr>
          <p:cNvPr id="6" name="Footer Placeholder 5">
            <a:extLst>
              <a:ext uri="{FF2B5EF4-FFF2-40B4-BE49-F238E27FC236}">
                <a16:creationId xmlns:a16="http://schemas.microsoft.com/office/drawing/2014/main" id="{36BE886A-3B06-44AF-98E9-C2618DDA3D8B}"/>
              </a:ext>
            </a:extLst>
          </p:cNvPr>
          <p:cNvSpPr>
            <a:spLocks noGrp="1"/>
          </p:cNvSpPr>
          <p:nvPr>
            <p:ph type="ftr" sz="quarter" idx="11"/>
          </p:nvPr>
        </p:nvSpPr>
        <p:spPr/>
        <p:txBody>
          <a:bodyPr/>
          <a:lstStyle/>
          <a:p>
            <a:r>
              <a:rPr lang="en-GB"/>
              <a:t>OFFICIAL</a:t>
            </a:r>
          </a:p>
        </p:txBody>
      </p:sp>
      <p:sp>
        <p:nvSpPr>
          <p:cNvPr id="7" name="Slide Number Placeholder 6">
            <a:extLst>
              <a:ext uri="{FF2B5EF4-FFF2-40B4-BE49-F238E27FC236}">
                <a16:creationId xmlns:a16="http://schemas.microsoft.com/office/drawing/2014/main" id="{8A820BDC-DA92-4F55-B010-64B1AE9BC753}"/>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524143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92156-EDB2-4BC0-A9A4-C9EB7AF01FF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05E3F29-AC8B-48B9-8180-825C067BE6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0745A8-090F-4DA1-B432-C9608D65B01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86440B0-59F5-421A-9AC8-57B6F99D5F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B5C722-F68B-4DED-94DD-8586ABFF2A5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FB3E620-4416-419C-983B-A7826CDEA420}"/>
              </a:ext>
            </a:extLst>
          </p:cNvPr>
          <p:cNvSpPr>
            <a:spLocks noGrp="1"/>
          </p:cNvSpPr>
          <p:nvPr>
            <p:ph type="dt" sz="half" idx="10"/>
          </p:nvPr>
        </p:nvSpPr>
        <p:spPr/>
        <p:txBody>
          <a:bodyPr/>
          <a:lstStyle/>
          <a:p>
            <a:fld id="{012AB064-CFE9-4342-8FC3-1AD1C494D7C4}" type="datetime1">
              <a:rPr lang="en-GB" smtClean="0"/>
              <a:t>17/05/2021</a:t>
            </a:fld>
            <a:endParaRPr lang="en-GB"/>
          </a:p>
        </p:txBody>
      </p:sp>
      <p:sp>
        <p:nvSpPr>
          <p:cNvPr id="8" name="Footer Placeholder 7">
            <a:extLst>
              <a:ext uri="{FF2B5EF4-FFF2-40B4-BE49-F238E27FC236}">
                <a16:creationId xmlns:a16="http://schemas.microsoft.com/office/drawing/2014/main" id="{0E818B27-2A1C-4E7D-8757-EEAD646F8898}"/>
              </a:ext>
            </a:extLst>
          </p:cNvPr>
          <p:cNvSpPr>
            <a:spLocks noGrp="1"/>
          </p:cNvSpPr>
          <p:nvPr>
            <p:ph type="ftr" sz="quarter" idx="11"/>
          </p:nvPr>
        </p:nvSpPr>
        <p:spPr/>
        <p:txBody>
          <a:bodyPr/>
          <a:lstStyle/>
          <a:p>
            <a:r>
              <a:rPr lang="en-GB"/>
              <a:t>OFFICIAL</a:t>
            </a:r>
          </a:p>
        </p:txBody>
      </p:sp>
      <p:sp>
        <p:nvSpPr>
          <p:cNvPr id="9" name="Slide Number Placeholder 8">
            <a:extLst>
              <a:ext uri="{FF2B5EF4-FFF2-40B4-BE49-F238E27FC236}">
                <a16:creationId xmlns:a16="http://schemas.microsoft.com/office/drawing/2014/main" id="{3F855E69-AF41-49CB-B629-189911C47E9C}"/>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494920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C88FA-45B8-4AA4-AA84-A354697E860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E525E9A-0F41-4B63-8B12-6725F3C1F8FF}"/>
              </a:ext>
            </a:extLst>
          </p:cNvPr>
          <p:cNvSpPr>
            <a:spLocks noGrp="1"/>
          </p:cNvSpPr>
          <p:nvPr>
            <p:ph type="dt" sz="half" idx="10"/>
          </p:nvPr>
        </p:nvSpPr>
        <p:spPr/>
        <p:txBody>
          <a:bodyPr/>
          <a:lstStyle/>
          <a:p>
            <a:fld id="{520FF5ED-58AD-4396-A5E5-85ADF6988DA9}" type="datetime1">
              <a:rPr lang="en-GB" smtClean="0"/>
              <a:t>17/05/2021</a:t>
            </a:fld>
            <a:endParaRPr lang="en-GB"/>
          </a:p>
        </p:txBody>
      </p:sp>
      <p:sp>
        <p:nvSpPr>
          <p:cNvPr id="4" name="Footer Placeholder 3">
            <a:extLst>
              <a:ext uri="{FF2B5EF4-FFF2-40B4-BE49-F238E27FC236}">
                <a16:creationId xmlns:a16="http://schemas.microsoft.com/office/drawing/2014/main" id="{1B55F50E-1200-46C1-B898-CADDC86800DA}"/>
              </a:ext>
            </a:extLst>
          </p:cNvPr>
          <p:cNvSpPr>
            <a:spLocks noGrp="1"/>
          </p:cNvSpPr>
          <p:nvPr>
            <p:ph type="ftr" sz="quarter" idx="11"/>
          </p:nvPr>
        </p:nvSpPr>
        <p:spPr/>
        <p:txBody>
          <a:bodyPr/>
          <a:lstStyle/>
          <a:p>
            <a:r>
              <a:rPr lang="en-GB"/>
              <a:t>OFFICIAL</a:t>
            </a:r>
          </a:p>
        </p:txBody>
      </p:sp>
      <p:sp>
        <p:nvSpPr>
          <p:cNvPr id="5" name="Slide Number Placeholder 4">
            <a:extLst>
              <a:ext uri="{FF2B5EF4-FFF2-40B4-BE49-F238E27FC236}">
                <a16:creationId xmlns:a16="http://schemas.microsoft.com/office/drawing/2014/main" id="{335412DF-F023-4441-AE5C-C9225BF3CF5D}"/>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761473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935BE8-B512-4148-8286-BCB213E98C91}"/>
              </a:ext>
            </a:extLst>
          </p:cNvPr>
          <p:cNvSpPr>
            <a:spLocks noGrp="1"/>
          </p:cNvSpPr>
          <p:nvPr>
            <p:ph type="dt" sz="half" idx="10"/>
          </p:nvPr>
        </p:nvSpPr>
        <p:spPr/>
        <p:txBody>
          <a:bodyPr/>
          <a:lstStyle/>
          <a:p>
            <a:fld id="{A5B4392C-69B3-478B-907A-BB59207A23D7}" type="datetime1">
              <a:rPr lang="en-GB" smtClean="0"/>
              <a:t>17/05/2021</a:t>
            </a:fld>
            <a:endParaRPr lang="en-GB"/>
          </a:p>
        </p:txBody>
      </p:sp>
      <p:sp>
        <p:nvSpPr>
          <p:cNvPr id="3" name="Footer Placeholder 2">
            <a:extLst>
              <a:ext uri="{FF2B5EF4-FFF2-40B4-BE49-F238E27FC236}">
                <a16:creationId xmlns:a16="http://schemas.microsoft.com/office/drawing/2014/main" id="{F5BC1814-F05C-4E8E-B20C-691BBE4B66F8}"/>
              </a:ext>
            </a:extLst>
          </p:cNvPr>
          <p:cNvSpPr>
            <a:spLocks noGrp="1"/>
          </p:cNvSpPr>
          <p:nvPr>
            <p:ph type="ftr" sz="quarter" idx="11"/>
            <p:custDataLst>
              <p:tags r:id="rId1"/>
            </p:custDataLst>
          </p:nvPr>
        </p:nvSpPr>
        <p:spPr>
          <a:xfrm>
            <a:off x="0" y="6356350"/>
            <a:ext cx="12192000" cy="365125"/>
          </a:xfrm>
        </p:spPr>
        <p:txBody>
          <a:bodyPr/>
          <a:lstStyle>
            <a:lvl1pPr>
              <a:defRPr lang="en-GB" sz="1200" b="0" i="0" u="none">
                <a:solidFill>
                  <a:srgbClr val="0000FF"/>
                </a:solidFill>
                <a:latin typeface="Arial" panose="020B0604020202020204" pitchFamily="34" charset="0"/>
              </a:defRPr>
            </a:lvl1pPr>
          </a:lstStyle>
          <a:p>
            <a:r>
              <a:rPr lang="en-GB"/>
              <a:t>OFFICIAL</a:t>
            </a:r>
          </a:p>
        </p:txBody>
      </p:sp>
      <p:sp>
        <p:nvSpPr>
          <p:cNvPr id="4" name="Slide Number Placeholder 3">
            <a:extLst>
              <a:ext uri="{FF2B5EF4-FFF2-40B4-BE49-F238E27FC236}">
                <a16:creationId xmlns:a16="http://schemas.microsoft.com/office/drawing/2014/main" id="{EECB5BC9-F9BF-4B4D-8239-3C8AF2B24398}"/>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767934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B90EB-BA5D-4B34-B558-4FF1352A54CE}"/>
              </a:ext>
            </a:extLst>
          </p:cNvPr>
          <p:cNvSpPr>
            <a:spLocks noGrp="1"/>
          </p:cNvSpPr>
          <p:nvPr>
            <p:ph type="title"/>
          </p:nvPr>
        </p:nvSpPr>
        <p:spPr>
          <a:xfrm>
            <a:off x="563880" y="1632222"/>
            <a:ext cx="10515600" cy="1325563"/>
          </a:xfrm>
        </p:spPr>
        <p:txBody>
          <a:bodyPr/>
          <a:lstStyle/>
          <a:p>
            <a:r>
              <a:rPr lang="en-US" dirty="0"/>
              <a:t>Click to edit Master title style</a:t>
            </a:r>
            <a:endParaRPr lang="en-GB" dirty="0"/>
          </a:p>
        </p:txBody>
      </p:sp>
      <p:sp>
        <p:nvSpPr>
          <p:cNvPr id="3" name="Date Placeholder 2">
            <a:extLst>
              <a:ext uri="{FF2B5EF4-FFF2-40B4-BE49-F238E27FC236}">
                <a16:creationId xmlns:a16="http://schemas.microsoft.com/office/drawing/2014/main" id="{D91D43EF-D0CD-4F59-AC22-3004E733CAE6}"/>
              </a:ext>
            </a:extLst>
          </p:cNvPr>
          <p:cNvSpPr>
            <a:spLocks noGrp="1"/>
          </p:cNvSpPr>
          <p:nvPr>
            <p:ph type="dt" sz="half" idx="10"/>
          </p:nvPr>
        </p:nvSpPr>
        <p:spPr/>
        <p:txBody>
          <a:bodyPr/>
          <a:lstStyle/>
          <a:p>
            <a:fld id="{BFE185CE-B569-4B0D-81C2-B872B0DEEC5B}" type="datetime1">
              <a:rPr lang="en-GB" smtClean="0"/>
              <a:t>17/05/2021</a:t>
            </a:fld>
            <a:endParaRPr lang="en-GB"/>
          </a:p>
        </p:txBody>
      </p:sp>
      <p:sp>
        <p:nvSpPr>
          <p:cNvPr id="4" name="Footer Placeholder 3">
            <a:extLst>
              <a:ext uri="{FF2B5EF4-FFF2-40B4-BE49-F238E27FC236}">
                <a16:creationId xmlns:a16="http://schemas.microsoft.com/office/drawing/2014/main" id="{5942DB31-DDF2-4FCF-9086-C4E89FB4EB76}"/>
              </a:ext>
            </a:extLst>
          </p:cNvPr>
          <p:cNvSpPr>
            <a:spLocks noGrp="1"/>
          </p:cNvSpPr>
          <p:nvPr>
            <p:ph type="ftr" sz="quarter" idx="11"/>
          </p:nvPr>
        </p:nvSpPr>
        <p:spPr/>
        <p:txBody>
          <a:bodyPr/>
          <a:lstStyle/>
          <a:p>
            <a:r>
              <a:rPr lang="en-GB"/>
              <a:t>OFFICIAL</a:t>
            </a:r>
          </a:p>
        </p:txBody>
      </p:sp>
      <p:sp>
        <p:nvSpPr>
          <p:cNvPr id="5" name="Slide Number Placeholder 4">
            <a:extLst>
              <a:ext uri="{FF2B5EF4-FFF2-40B4-BE49-F238E27FC236}">
                <a16:creationId xmlns:a16="http://schemas.microsoft.com/office/drawing/2014/main" id="{7376B4C6-9F2C-4725-B417-6DE750CD1C21}"/>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636259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233DF-4B5A-4795-87DB-47AF73D76F20}"/>
              </a:ext>
            </a:extLst>
          </p:cNvPr>
          <p:cNvSpPr>
            <a:spLocks noGrp="1"/>
          </p:cNvSpPr>
          <p:nvPr>
            <p:ph type="title"/>
          </p:nvPr>
        </p:nvSpPr>
        <p:spPr/>
        <p:txBody>
          <a:bodyPr/>
          <a:lstStyle/>
          <a:p>
            <a:r>
              <a:rPr lang="en-US" dirty="0"/>
              <a:t>Click to edit Master title style</a:t>
            </a:r>
            <a:endParaRPr lang="en-GB" dirty="0"/>
          </a:p>
        </p:txBody>
      </p:sp>
      <p:sp>
        <p:nvSpPr>
          <p:cNvPr id="3" name="Date Placeholder 2">
            <a:extLst>
              <a:ext uri="{FF2B5EF4-FFF2-40B4-BE49-F238E27FC236}">
                <a16:creationId xmlns:a16="http://schemas.microsoft.com/office/drawing/2014/main" id="{9014F35E-3C31-4124-8010-F1FB1950FB59}"/>
              </a:ext>
            </a:extLst>
          </p:cNvPr>
          <p:cNvSpPr>
            <a:spLocks noGrp="1"/>
          </p:cNvSpPr>
          <p:nvPr>
            <p:ph type="dt" sz="half" idx="10"/>
          </p:nvPr>
        </p:nvSpPr>
        <p:spPr/>
        <p:txBody>
          <a:bodyPr/>
          <a:lstStyle/>
          <a:p>
            <a:fld id="{64D6F70C-4EA6-4933-B7C9-B6433D43DC6E}" type="datetime1">
              <a:rPr lang="en-GB" smtClean="0"/>
              <a:t>17/05/2021</a:t>
            </a:fld>
            <a:endParaRPr lang="en-GB"/>
          </a:p>
        </p:txBody>
      </p:sp>
      <p:sp>
        <p:nvSpPr>
          <p:cNvPr id="4" name="Footer Placeholder 3">
            <a:extLst>
              <a:ext uri="{FF2B5EF4-FFF2-40B4-BE49-F238E27FC236}">
                <a16:creationId xmlns:a16="http://schemas.microsoft.com/office/drawing/2014/main" id="{4913C518-EB10-4835-9056-6EF35A4EA80E}"/>
              </a:ext>
            </a:extLst>
          </p:cNvPr>
          <p:cNvSpPr>
            <a:spLocks noGrp="1"/>
          </p:cNvSpPr>
          <p:nvPr>
            <p:ph type="ftr" sz="quarter" idx="11"/>
          </p:nvPr>
        </p:nvSpPr>
        <p:spPr/>
        <p:txBody>
          <a:bodyPr/>
          <a:lstStyle/>
          <a:p>
            <a:r>
              <a:rPr lang="en-GB"/>
              <a:t>OFFICIAL</a:t>
            </a:r>
          </a:p>
        </p:txBody>
      </p:sp>
      <p:sp>
        <p:nvSpPr>
          <p:cNvPr id="5" name="Slide Number Placeholder 4">
            <a:extLst>
              <a:ext uri="{FF2B5EF4-FFF2-40B4-BE49-F238E27FC236}">
                <a16:creationId xmlns:a16="http://schemas.microsoft.com/office/drawing/2014/main" id="{34E811A9-757E-4BBD-B6E5-806BBBECCB15}"/>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4051889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017266-0F46-439C-BF68-7AB9D4AC46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39AEDB5C-84CD-46EF-9E63-285C06A65E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85A17E-0159-4C0C-9D40-A67A4D6807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81ECF7-25B4-4CD6-AD9B-5D994840D5B2}" type="datetime1">
              <a:rPr lang="en-GB" smtClean="0"/>
              <a:t>17/05/2021</a:t>
            </a:fld>
            <a:endParaRPr lang="en-GB"/>
          </a:p>
        </p:txBody>
      </p:sp>
      <p:sp>
        <p:nvSpPr>
          <p:cNvPr id="5" name="Footer Placeholder 4">
            <a:extLst>
              <a:ext uri="{FF2B5EF4-FFF2-40B4-BE49-F238E27FC236}">
                <a16:creationId xmlns:a16="http://schemas.microsoft.com/office/drawing/2014/main" id="{AADACA8F-53C9-4E16-9A7F-F9A257E783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OFFICIAL</a:t>
            </a:r>
          </a:p>
        </p:txBody>
      </p:sp>
      <p:sp>
        <p:nvSpPr>
          <p:cNvPr id="6" name="Slide Number Placeholder 5">
            <a:extLst>
              <a:ext uri="{FF2B5EF4-FFF2-40B4-BE49-F238E27FC236}">
                <a16:creationId xmlns:a16="http://schemas.microsoft.com/office/drawing/2014/main" id="{51E0644F-F728-4D26-B4EF-CD02E72F75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D0F93E-4AA3-494E-8A3E-53FDFC1C4FF5}" type="slidenum">
              <a:rPr lang="en-GB" smtClean="0"/>
              <a:t>‹#›</a:t>
            </a:fld>
            <a:endParaRPr lang="en-GB"/>
          </a:p>
        </p:txBody>
      </p:sp>
      <p:pic>
        <p:nvPicPr>
          <p:cNvPr id="12" name="Picture 11">
            <a:extLst>
              <a:ext uri="{FF2B5EF4-FFF2-40B4-BE49-F238E27FC236}">
                <a16:creationId xmlns:a16="http://schemas.microsoft.com/office/drawing/2014/main" id="{0EFE6D3F-C2ED-4771-A02A-D59677292EB0}"/>
              </a:ext>
            </a:extLst>
          </p:cNvPr>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864326" y="365124"/>
            <a:ext cx="2584800" cy="806400"/>
          </a:xfrm>
          <a:prstGeom prst="rect">
            <a:avLst/>
          </a:prstGeom>
          <a:noFill/>
          <a:ln>
            <a:noFill/>
          </a:ln>
        </p:spPr>
      </p:pic>
    </p:spTree>
    <p:extLst>
      <p:ext uri="{BB962C8B-B14F-4D97-AF65-F5344CB8AC3E}">
        <p14:creationId xmlns:p14="http://schemas.microsoft.com/office/powerpoint/2010/main" val="2729060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72" r:id="rId8"/>
    <p:sldLayoutId id="2147483673" r:id="rId9"/>
    <p:sldLayoutId id="2147483656" r:id="rId10"/>
    <p:sldLayoutId id="2147483657" r:id="rId11"/>
    <p:sldLayoutId id="2147483658" r:id="rId12"/>
    <p:sldLayoutId id="2147483659" r:id="rId13"/>
    <p:sldLayoutId id="2147483682" r:id="rId14"/>
    <p:sldLayoutId id="2147483683" r:id="rId15"/>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F3C313-507D-4663-B6D3-FBEB03D676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3576B89-C4A6-4E99-AEB6-A600818153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B20C09-5F76-4958-9B9E-4C0FDB9623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961E5D-4CF8-49A2-9B8D-A9BBDE30E3E8}" type="datetime1">
              <a:rPr lang="en-GB" smtClean="0"/>
              <a:t>17/05/2021</a:t>
            </a:fld>
            <a:endParaRPr lang="en-GB"/>
          </a:p>
        </p:txBody>
      </p:sp>
      <p:sp>
        <p:nvSpPr>
          <p:cNvPr id="5" name="Footer Placeholder 4">
            <a:extLst>
              <a:ext uri="{FF2B5EF4-FFF2-40B4-BE49-F238E27FC236}">
                <a16:creationId xmlns:a16="http://schemas.microsoft.com/office/drawing/2014/main" id="{CB9BB97C-F5CF-4A15-BC1C-2910E154BD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OFFICIAL</a:t>
            </a:r>
          </a:p>
        </p:txBody>
      </p:sp>
      <p:sp>
        <p:nvSpPr>
          <p:cNvPr id="6" name="Slide Number Placeholder 5">
            <a:extLst>
              <a:ext uri="{FF2B5EF4-FFF2-40B4-BE49-F238E27FC236}">
                <a16:creationId xmlns:a16="http://schemas.microsoft.com/office/drawing/2014/main" id="{D59685C2-B80D-4D8F-A829-D3A42CD5FB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D1699A-B1EC-4E9E-AA3B-88BEE1DDF49F}" type="slidenum">
              <a:rPr lang="en-GB" smtClean="0"/>
              <a:t>‹#›</a:t>
            </a:fld>
            <a:endParaRPr lang="en-GB"/>
          </a:p>
        </p:txBody>
      </p:sp>
    </p:spTree>
    <p:extLst>
      <p:ext uri="{BB962C8B-B14F-4D97-AF65-F5344CB8AC3E}">
        <p14:creationId xmlns:p14="http://schemas.microsoft.com/office/powerpoint/2010/main" val="2721535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ags" Target="../tags/tag2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tags" Target="../tags/tag2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tags" Target="../tags/tag26.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tags" Target="../tags/tag28.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ags" Target="../tags/tag30.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6.xml"/><Relationship Id="rId1" Type="http://schemas.openxmlformats.org/officeDocument/2006/relationships/themeOverride" Target="../theme/themeOverride1.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8.xml"/><Relationship Id="rId1" Type="http://schemas.openxmlformats.org/officeDocument/2006/relationships/themeOverride" Target="../theme/themeOverride2.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0.xml"/><Relationship Id="rId1" Type="http://schemas.openxmlformats.org/officeDocument/2006/relationships/themeOverride" Target="../theme/themeOverride3.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2.xml"/><Relationship Id="rId1" Type="http://schemas.openxmlformats.org/officeDocument/2006/relationships/themeOverride" Target="../theme/themeOverride4.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4.xml"/><Relationship Id="rId1" Type="http://schemas.openxmlformats.org/officeDocument/2006/relationships/themeOverride" Target="../theme/themeOverride5.xml"/><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6.xml"/><Relationship Id="rId1" Type="http://schemas.openxmlformats.org/officeDocument/2006/relationships/themeOverride" Target="../theme/themeOverride6.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8.xml"/><Relationship Id="rId1" Type="http://schemas.openxmlformats.org/officeDocument/2006/relationships/themeOverride" Target="../theme/themeOverride7.xml"/><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ags" Target="../tags/tag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CCAE2F9-D2BE-4B63-9E15-50CE7F62C0B0}"/>
              </a:ext>
            </a:extLst>
          </p:cNvPr>
          <p:cNvSpPr txBox="1"/>
          <p:nvPr/>
        </p:nvSpPr>
        <p:spPr>
          <a:xfrm>
            <a:off x="0" y="1494182"/>
            <a:ext cx="12192000" cy="3869635"/>
          </a:xfrm>
          <a:prstGeom prst="rect">
            <a:avLst/>
          </a:prstGeom>
          <a:solidFill>
            <a:srgbClr val="E5E5E5"/>
          </a:solidFill>
        </p:spPr>
        <p:txBody>
          <a:bodyPr wrap="square" rtlCol="0">
            <a:spAutoFit/>
          </a:bodyPr>
          <a:lstStyle/>
          <a:p>
            <a:endParaRPr lang="en-GB" dirty="0"/>
          </a:p>
        </p:txBody>
      </p:sp>
      <p:sp>
        <p:nvSpPr>
          <p:cNvPr id="7" name="TextBox 6">
            <a:extLst>
              <a:ext uri="{FF2B5EF4-FFF2-40B4-BE49-F238E27FC236}">
                <a16:creationId xmlns:a16="http://schemas.microsoft.com/office/drawing/2014/main" id="{983BB85B-67FA-438F-815F-741010846966}"/>
              </a:ext>
            </a:extLst>
          </p:cNvPr>
          <p:cNvSpPr txBox="1"/>
          <p:nvPr/>
        </p:nvSpPr>
        <p:spPr>
          <a:xfrm>
            <a:off x="1097280" y="2189973"/>
            <a:ext cx="10030265" cy="2492990"/>
          </a:xfrm>
          <a:prstGeom prst="rect">
            <a:avLst/>
          </a:prstGeom>
          <a:noFill/>
        </p:spPr>
        <p:txBody>
          <a:bodyPr wrap="square" rtlCol="0">
            <a:spAutoFit/>
          </a:bodyPr>
          <a:lstStyle/>
          <a:p>
            <a:pPr lvl="0" algn="ctr"/>
            <a:r>
              <a:rPr lang="en-GB" sz="36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  NORTH WEST SEND FPS: </a:t>
            </a:r>
          </a:p>
          <a:p>
            <a:pPr lvl="0" algn="ctr"/>
            <a:r>
              <a:rPr lang="en-GB" sz="36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Phase 2 – POST 16</a:t>
            </a:r>
          </a:p>
          <a:p>
            <a:pPr lvl="0"/>
            <a:endParaRPr lang="en-GB" sz="3600" b="1" dirty="0">
              <a:solidFill>
                <a:srgbClr val="0099A0"/>
              </a:solidFill>
              <a:latin typeface="Open Sans" panose="020B0606030504020204" pitchFamily="34" charset="0"/>
              <a:ea typeface="Open Sans" panose="020B0606030504020204" pitchFamily="34" charset="0"/>
              <a:cs typeface="Open Sans" panose="020B0606030504020204" pitchFamily="34" charset="0"/>
            </a:endParaRPr>
          </a:p>
          <a:p>
            <a:pPr lvl="0" algn="ctr"/>
            <a:r>
              <a:rPr lang="en-GB" sz="30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Date: May 2021</a:t>
            </a:r>
          </a:p>
          <a:p>
            <a:endParaRPr lang="en-GB" dirty="0"/>
          </a:p>
        </p:txBody>
      </p:sp>
      <p:sp>
        <p:nvSpPr>
          <p:cNvPr id="8" name="Footer Placeholder 7">
            <a:extLst>
              <a:ext uri="{FF2B5EF4-FFF2-40B4-BE49-F238E27FC236}">
                <a16:creationId xmlns:a16="http://schemas.microsoft.com/office/drawing/2014/main" id="{17F0D6BF-1F75-427A-AB4B-18D10FDE08D1}"/>
              </a:ext>
            </a:extLst>
          </p:cNvPr>
          <p:cNvSpPr>
            <a:spLocks noGrp="1"/>
          </p:cNvSpPr>
          <p:nvPr>
            <p:ph type="ftr" sz="quarter" idx="11"/>
            <p:custDataLst>
              <p:tags r:id="rId1"/>
            </p:custDataLst>
          </p:nvPr>
        </p:nvSpPr>
        <p:spPr/>
        <p:txBody>
          <a:bodyPr/>
          <a:lstStyle/>
          <a:p>
            <a:r>
              <a:rPr lang="en-GB"/>
              <a:t>OFFICIAL</a:t>
            </a:r>
          </a:p>
        </p:txBody>
      </p:sp>
    </p:spTree>
    <p:extLst>
      <p:ext uri="{BB962C8B-B14F-4D97-AF65-F5344CB8AC3E}">
        <p14:creationId xmlns:p14="http://schemas.microsoft.com/office/powerpoint/2010/main" val="2599452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Phase 2 introduction and scope</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10120769" cy="3659463"/>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Will include placements for Learners aged between 16 and 25 who have an EHCP</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Clear focus on meeting the needs and outcomes included in Learners’ EHCP and preparation for adulthood</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Aim to encourage a collaborative approach</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To include:</a:t>
            </a:r>
          </a:p>
          <a:p>
            <a:pPr marL="800100" lvl="1" indent="-342900">
              <a:buFont typeface="Courier New" panose="02070309020205020404" pitchFamily="49" charset="0"/>
              <a:buChar char="o"/>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FE Colleges</a:t>
            </a:r>
          </a:p>
          <a:p>
            <a:pPr marL="800100" lvl="1" indent="-342900">
              <a:buFont typeface="Courier New" panose="02070309020205020404" pitchFamily="49" charset="0"/>
              <a:buChar char="o"/>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Non-Maintained schools with Sixth forms.</a:t>
            </a:r>
          </a:p>
          <a:p>
            <a:pPr marL="800100" lvl="1" indent="-342900">
              <a:buFont typeface="Courier New" panose="02070309020205020404" pitchFamily="49" charset="0"/>
              <a:buChar char="o"/>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Independent with post 16 or 19 provision.</a:t>
            </a:r>
          </a:p>
          <a:p>
            <a:pPr marL="800100" lvl="1" indent="-342900">
              <a:buFont typeface="Courier New" panose="02070309020205020404" pitchFamily="49" charset="0"/>
              <a:buChar char="o"/>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Work based providers</a:t>
            </a:r>
          </a:p>
        </p:txBody>
      </p:sp>
      <p:sp>
        <p:nvSpPr>
          <p:cNvPr id="6" name="Footer Placeholder 5">
            <a:extLst>
              <a:ext uri="{FF2B5EF4-FFF2-40B4-BE49-F238E27FC236}">
                <a16:creationId xmlns:a16="http://schemas.microsoft.com/office/drawing/2014/main" id="{7B45E24C-B108-457C-92C7-85CB535FD6F3}"/>
              </a:ext>
            </a:extLst>
          </p:cNvPr>
          <p:cNvSpPr>
            <a:spLocks noGrp="1"/>
          </p:cNvSpPr>
          <p:nvPr>
            <p:ph type="ftr" sz="quarter" idx="11"/>
            <p:custDataLst>
              <p:tags r:id="rId1"/>
            </p:custDataLst>
          </p:nvPr>
        </p:nvSpPr>
        <p:spPr/>
        <p:txBody>
          <a:bodyPr/>
          <a:lstStyle/>
          <a:p>
            <a:r>
              <a:rPr lang="en-GB"/>
              <a:t>OFFICIAL</a:t>
            </a:r>
          </a:p>
        </p:txBody>
      </p:sp>
    </p:spTree>
    <p:extLst>
      <p:ext uri="{BB962C8B-B14F-4D97-AF65-F5344CB8AC3E}">
        <p14:creationId xmlns:p14="http://schemas.microsoft.com/office/powerpoint/2010/main" val="3645384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57972" y="1471677"/>
            <a:ext cx="10515600" cy="1441644"/>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Breakout 1 - Good practice and existing collaboration</a:t>
            </a:r>
          </a:p>
          <a:p>
            <a:endParaRPr lang="en-GB" sz="23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endParaRPr lang="en-GB" sz="2300" dirty="0">
              <a:solidFill>
                <a:srgbClr val="0099A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Rectangle 3">
            <a:extLst>
              <a:ext uri="{FF2B5EF4-FFF2-40B4-BE49-F238E27FC236}">
                <a16:creationId xmlns:a16="http://schemas.microsoft.com/office/drawing/2014/main" id="{735E862A-A4CD-4BB1-AED2-63A5EE8D4452}"/>
              </a:ext>
            </a:extLst>
          </p:cNvPr>
          <p:cNvSpPr/>
          <p:nvPr/>
        </p:nvSpPr>
        <p:spPr>
          <a:xfrm>
            <a:off x="968988" y="2254561"/>
            <a:ext cx="10120769" cy="4469942"/>
          </a:xfrm>
          <a:prstGeom prst="rect">
            <a:avLst/>
          </a:prstGeom>
        </p:spPr>
        <p:txBody>
          <a:bodyPr wrap="square">
            <a:spAutoFit/>
          </a:bodyPr>
          <a:lstStyle/>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Prompts: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Capture good practice in delivering excellent outcomes for young people</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How does your offer flex to the needs and aspirations of young people?</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Outside of formal reviews; How do you listen and act upon the voice of the young person?</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Anything innovative in respect of reasonable adjustments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How do you access or partner with work based provision?</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Do you have your own Supported Internship programme?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How do you currently collaborate across the Post 16  sector for those with an EHCP?</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What are the barriers to further collaboration?</a:t>
            </a:r>
          </a:p>
        </p:txBody>
      </p:sp>
      <p:sp>
        <p:nvSpPr>
          <p:cNvPr id="8" name="Footer Placeholder 7">
            <a:extLst>
              <a:ext uri="{FF2B5EF4-FFF2-40B4-BE49-F238E27FC236}">
                <a16:creationId xmlns:a16="http://schemas.microsoft.com/office/drawing/2014/main" id="{1BBE3F6D-42FA-48E2-82E3-C1C4C0B90401}"/>
              </a:ext>
            </a:extLst>
          </p:cNvPr>
          <p:cNvSpPr>
            <a:spLocks noGrp="1"/>
          </p:cNvSpPr>
          <p:nvPr>
            <p:ph type="ftr" sz="quarter" idx="11"/>
            <p:custDataLst>
              <p:tags r:id="rId1"/>
            </p:custDataLst>
          </p:nvPr>
        </p:nvSpPr>
        <p:spPr/>
        <p:txBody>
          <a:bodyPr/>
          <a:lstStyle/>
          <a:p>
            <a:r>
              <a:rPr lang="en-GB"/>
              <a:t>OFFICIAL</a:t>
            </a:r>
          </a:p>
        </p:txBody>
      </p:sp>
    </p:spTree>
    <p:extLst>
      <p:ext uri="{BB962C8B-B14F-4D97-AF65-F5344CB8AC3E}">
        <p14:creationId xmlns:p14="http://schemas.microsoft.com/office/powerpoint/2010/main" val="3074870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707411" y="1720097"/>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Breakout 2 - Designing the scope and specification together</a:t>
            </a:r>
          </a:p>
          <a:p>
            <a:endPar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Rectangle 7">
            <a:extLst>
              <a:ext uri="{FF2B5EF4-FFF2-40B4-BE49-F238E27FC236}">
                <a16:creationId xmlns:a16="http://schemas.microsoft.com/office/drawing/2014/main" id="{F263BEA7-E1B2-4E67-988F-72EC7D61161D}"/>
              </a:ext>
            </a:extLst>
          </p:cNvPr>
          <p:cNvSpPr/>
          <p:nvPr/>
        </p:nvSpPr>
        <p:spPr>
          <a:xfrm>
            <a:off x="707410" y="2772779"/>
            <a:ext cx="10180329" cy="3475823"/>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Thoughts re the scope of Phase 2? Can all types of settings come together in one Post 16 scope?</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What do providers think would help them to influence the scope meaningfully? Any further information etc?</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What would Providers want to see in the specification?</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For those providers who were involved in Phase 1 is there anything they feel won’t fit for Phase 2?</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What barriers do you see?</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Footer Placeholder 5">
            <a:extLst>
              <a:ext uri="{FF2B5EF4-FFF2-40B4-BE49-F238E27FC236}">
                <a16:creationId xmlns:a16="http://schemas.microsoft.com/office/drawing/2014/main" id="{1B657FD6-6F48-4499-B645-244A4ADF503D}"/>
              </a:ext>
            </a:extLst>
          </p:cNvPr>
          <p:cNvSpPr>
            <a:spLocks noGrp="1"/>
          </p:cNvSpPr>
          <p:nvPr>
            <p:ph type="ftr" sz="quarter" idx="11"/>
            <p:custDataLst>
              <p:tags r:id="rId1"/>
            </p:custDataLst>
          </p:nvPr>
        </p:nvSpPr>
        <p:spPr/>
        <p:txBody>
          <a:bodyPr/>
          <a:lstStyle/>
          <a:p>
            <a:r>
              <a:rPr lang="en-GB"/>
              <a:t>OFFICIAL</a:t>
            </a:r>
          </a:p>
        </p:txBody>
      </p:sp>
    </p:spTree>
    <p:extLst>
      <p:ext uri="{BB962C8B-B14F-4D97-AF65-F5344CB8AC3E}">
        <p14:creationId xmlns:p14="http://schemas.microsoft.com/office/powerpoint/2010/main" val="2420504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Next steps</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9950648" cy="3299365"/>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Collate feedback and reflect on the four Provider sessions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LA and Parent Carer engagement sessions to be held</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Further provider engagement to look at more developed proposals and timeline</a:t>
            </a: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Any final questions before we close</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Thanks and stay safe</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Footer Placeholder 5">
            <a:extLst>
              <a:ext uri="{FF2B5EF4-FFF2-40B4-BE49-F238E27FC236}">
                <a16:creationId xmlns:a16="http://schemas.microsoft.com/office/drawing/2014/main" id="{A7C397F8-C14A-48CC-BB15-FCDDB535C585}"/>
              </a:ext>
            </a:extLst>
          </p:cNvPr>
          <p:cNvSpPr>
            <a:spLocks noGrp="1"/>
          </p:cNvSpPr>
          <p:nvPr>
            <p:ph type="ftr" sz="quarter" idx="11"/>
            <p:custDataLst>
              <p:tags r:id="rId1"/>
            </p:custDataLst>
          </p:nvPr>
        </p:nvSpPr>
        <p:spPr/>
        <p:txBody>
          <a:bodyPr/>
          <a:lstStyle/>
          <a:p>
            <a:r>
              <a:rPr lang="en-GB"/>
              <a:t>OFFICIAL</a:t>
            </a:r>
          </a:p>
        </p:txBody>
      </p:sp>
    </p:spTree>
    <p:extLst>
      <p:ext uri="{BB962C8B-B14F-4D97-AF65-F5344CB8AC3E}">
        <p14:creationId xmlns:p14="http://schemas.microsoft.com/office/powerpoint/2010/main" val="3053174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95F8E67-4550-4052-ADBE-FE122DB7CD1C}"/>
              </a:ext>
            </a:extLst>
          </p:cNvPr>
          <p:cNvSpPr txBox="1"/>
          <p:nvPr/>
        </p:nvSpPr>
        <p:spPr>
          <a:xfrm>
            <a:off x="1182029" y="2639921"/>
            <a:ext cx="9958039" cy="1569660"/>
          </a:xfrm>
          <a:prstGeom prst="rect">
            <a:avLst/>
          </a:prstGeom>
          <a:noFill/>
        </p:spPr>
        <p:txBody>
          <a:bodyPr wrap="square" rtlCol="0">
            <a:spAutoFit/>
          </a:bodyPr>
          <a:lstStyle/>
          <a:p>
            <a:pPr algn="ctr"/>
            <a:r>
              <a:rPr lang="en-GB" sz="3200" dirty="0">
                <a:solidFill>
                  <a:srgbClr val="20275C"/>
                </a:solidFill>
                <a:latin typeface="Open Sans" panose="020B0606030504020204" pitchFamily="34" charset="0"/>
                <a:ea typeface="Open Sans" panose="020B0606030504020204" pitchFamily="34" charset="0"/>
                <a:cs typeface="Open Sans" panose="020B0606030504020204" pitchFamily="34" charset="0"/>
              </a:rPr>
              <a:t>Contact Details: </a:t>
            </a:r>
            <a:r>
              <a:rPr lang="en-GB" sz="3200" dirty="0">
                <a:solidFill>
                  <a:srgbClr val="0099A0"/>
                </a:solidFill>
                <a:latin typeface="Open Sans" panose="020B0606030504020204" pitchFamily="34" charset="0"/>
                <a:ea typeface="Open Sans" panose="020B0606030504020204" pitchFamily="34" charset="0"/>
                <a:cs typeface="Open Sans" panose="020B0606030504020204" pitchFamily="34" charset="0"/>
              </a:rPr>
              <a:t>placementsnorthwest@bolton.gov.uk </a:t>
            </a:r>
          </a:p>
          <a:p>
            <a:pPr algn="ctr"/>
            <a:endParaRPr lang="en-GB" sz="3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algn="ctr"/>
            <a:r>
              <a:rPr lang="en-GB" sz="3200" dirty="0">
                <a:solidFill>
                  <a:srgbClr val="20275C"/>
                </a:solidFill>
                <a:latin typeface="Open Sans" panose="020B0606030504020204" pitchFamily="34" charset="0"/>
                <a:ea typeface="Open Sans" panose="020B0606030504020204" pitchFamily="34" charset="0"/>
                <a:cs typeface="Open Sans" panose="020B0606030504020204" pitchFamily="34" charset="0"/>
              </a:rPr>
              <a:t>Website: </a:t>
            </a:r>
            <a:r>
              <a:rPr lang="en-GB" sz="3200" dirty="0">
                <a:solidFill>
                  <a:srgbClr val="0099A0"/>
                </a:solidFill>
                <a:latin typeface="Open Sans" panose="020B0606030504020204" pitchFamily="34" charset="0"/>
                <a:ea typeface="Open Sans" panose="020B0606030504020204" pitchFamily="34" charset="0"/>
                <a:cs typeface="Open Sans" panose="020B0606030504020204" pitchFamily="34" charset="0"/>
              </a:rPr>
              <a:t>www.nwadcs.org.uk</a:t>
            </a:r>
          </a:p>
        </p:txBody>
      </p:sp>
      <p:sp>
        <p:nvSpPr>
          <p:cNvPr id="7" name="Footer Placeholder 6">
            <a:extLst>
              <a:ext uri="{FF2B5EF4-FFF2-40B4-BE49-F238E27FC236}">
                <a16:creationId xmlns:a16="http://schemas.microsoft.com/office/drawing/2014/main" id="{24A58F03-F8A6-4CCC-898B-DA758CAE4303}"/>
              </a:ext>
            </a:extLst>
          </p:cNvPr>
          <p:cNvSpPr>
            <a:spLocks noGrp="1"/>
          </p:cNvSpPr>
          <p:nvPr>
            <p:ph type="ftr" sz="quarter" idx="11"/>
            <p:custDataLst>
              <p:tags r:id="rId1"/>
            </p:custDataLst>
          </p:nvPr>
        </p:nvSpPr>
        <p:spPr/>
        <p:txBody>
          <a:bodyPr/>
          <a:lstStyle/>
          <a:p>
            <a:r>
              <a:rPr lang="en-GB"/>
              <a:t>OFFICIAL</a:t>
            </a:r>
          </a:p>
        </p:txBody>
      </p:sp>
    </p:spTree>
    <p:extLst>
      <p:ext uri="{BB962C8B-B14F-4D97-AF65-F5344CB8AC3E}">
        <p14:creationId xmlns:p14="http://schemas.microsoft.com/office/powerpoint/2010/main" val="1062243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838200" y="2927852"/>
            <a:ext cx="10515600" cy="100229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Welcome from the SEND Phase 2 working group</a:t>
            </a:r>
          </a:p>
        </p:txBody>
      </p:sp>
      <p:sp>
        <p:nvSpPr>
          <p:cNvPr id="6" name="Footer Placeholder 5">
            <a:extLst>
              <a:ext uri="{FF2B5EF4-FFF2-40B4-BE49-F238E27FC236}">
                <a16:creationId xmlns:a16="http://schemas.microsoft.com/office/drawing/2014/main" id="{3E435B6B-A5F0-495E-9B01-F7B4B86DD5CE}"/>
              </a:ext>
            </a:extLst>
          </p:cNvPr>
          <p:cNvSpPr>
            <a:spLocks noGrp="1"/>
          </p:cNvSpPr>
          <p:nvPr>
            <p:ph type="ftr" sz="quarter" idx="11"/>
            <p:custDataLst>
              <p:tags r:id="rId2"/>
            </p:custDataLst>
          </p:nvPr>
        </p:nvSpPr>
        <p:spPr/>
        <p:txBody>
          <a:bodyPr/>
          <a:lstStyle/>
          <a:p>
            <a:r>
              <a:rPr lang="en-GB"/>
              <a:t>OFFICIAL</a:t>
            </a:r>
          </a:p>
        </p:txBody>
      </p:sp>
    </p:spTree>
    <p:extLst>
      <p:ext uri="{BB962C8B-B14F-4D97-AF65-F5344CB8AC3E}">
        <p14:creationId xmlns:p14="http://schemas.microsoft.com/office/powerpoint/2010/main" val="4035642795"/>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6"/>
            <a:ext cx="10515600" cy="100229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Introduction and housekeeping </a:t>
            </a:r>
          </a:p>
        </p:txBody>
      </p:sp>
      <p:sp>
        <p:nvSpPr>
          <p:cNvPr id="8" name="Rectangle 7">
            <a:extLst>
              <a:ext uri="{FF2B5EF4-FFF2-40B4-BE49-F238E27FC236}">
                <a16:creationId xmlns:a16="http://schemas.microsoft.com/office/drawing/2014/main" id="{F263BEA7-E1B2-4E67-988F-72EC7D61161D}"/>
              </a:ext>
            </a:extLst>
          </p:cNvPr>
          <p:cNvSpPr/>
          <p:nvPr/>
        </p:nvSpPr>
        <p:spPr>
          <a:xfrm>
            <a:off x="968989" y="2254561"/>
            <a:ext cx="7512402" cy="4469942"/>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Welcome and introductions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Mute when not speaking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Comments will be recorded but anonymised</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Opportunity to ask questions at certain points but can also put questions into the chat at any time</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It’s your session so engage, stay positive and be open-minded</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This is the first of two sessions</a:t>
            </a: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Footer Placeholder 5">
            <a:extLst>
              <a:ext uri="{FF2B5EF4-FFF2-40B4-BE49-F238E27FC236}">
                <a16:creationId xmlns:a16="http://schemas.microsoft.com/office/drawing/2014/main" id="{9ED636E9-053F-49D7-BF27-2E691009E216}"/>
              </a:ext>
            </a:extLst>
          </p:cNvPr>
          <p:cNvSpPr>
            <a:spLocks noGrp="1"/>
          </p:cNvSpPr>
          <p:nvPr>
            <p:ph type="ftr" sz="quarter" idx="11"/>
            <p:custDataLst>
              <p:tags r:id="rId2"/>
            </p:custDataLst>
          </p:nvPr>
        </p:nvSpPr>
        <p:spPr/>
        <p:txBody>
          <a:bodyPr/>
          <a:lstStyle/>
          <a:p>
            <a:r>
              <a:rPr lang="en-GB"/>
              <a:t>OFFICIAL</a:t>
            </a:r>
          </a:p>
        </p:txBody>
      </p:sp>
    </p:spTree>
    <p:extLst>
      <p:ext uri="{BB962C8B-B14F-4D97-AF65-F5344CB8AC3E}">
        <p14:creationId xmlns:p14="http://schemas.microsoft.com/office/powerpoint/2010/main" val="278547644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6"/>
            <a:ext cx="10515600" cy="100229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100" b="1" i="0" u="none" strike="noStrike" kern="1200" cap="none" spc="0" normalizeH="0" baseline="0" noProof="0" dirty="0">
                <a:ln>
                  <a:noFill/>
                </a:ln>
                <a:solidFill>
                  <a:srgbClr val="0099A0"/>
                </a:solidFill>
                <a:effectLst/>
                <a:uLnTx/>
                <a:uFillTx/>
                <a:latin typeface="Open Sans" panose="020B0606030504020204" pitchFamily="34" charset="0"/>
                <a:ea typeface="Open Sans" panose="020B0606030504020204" pitchFamily="34" charset="0"/>
                <a:cs typeface="Open Sans" panose="020B0606030504020204" pitchFamily="34" charset="0"/>
              </a:rPr>
              <a:t>Agenda </a:t>
            </a:r>
          </a:p>
        </p:txBody>
      </p:sp>
      <p:sp>
        <p:nvSpPr>
          <p:cNvPr id="6" name="Rectangle 5">
            <a:extLst>
              <a:ext uri="{FF2B5EF4-FFF2-40B4-BE49-F238E27FC236}">
                <a16:creationId xmlns:a16="http://schemas.microsoft.com/office/drawing/2014/main" id="{C1DE9E3A-DF1E-47C3-B2FE-741F8F282222}"/>
              </a:ext>
            </a:extLst>
          </p:cNvPr>
          <p:cNvSpPr/>
          <p:nvPr/>
        </p:nvSpPr>
        <p:spPr>
          <a:xfrm>
            <a:off x="968988" y="2254561"/>
            <a:ext cx="9897485" cy="4532523"/>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Introduction from </a:t>
            </a:r>
            <a:r>
              <a:rPr lang="en-GB" sz="2200" dirty="0" err="1">
                <a:solidFill>
                  <a:srgbClr val="20275C"/>
                </a:solidFill>
                <a:latin typeface="Open Sans" panose="020B0606030504020204" pitchFamily="34" charset="0"/>
                <a:ea typeface="Open Sans" panose="020B0606030504020204" pitchFamily="34" charset="0"/>
                <a:cs typeface="Open Sans" panose="020B0606030504020204" pitchFamily="34" charset="0"/>
              </a:rPr>
              <a:t>Natspec</a:t>
            </a: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 / </a:t>
            </a:r>
            <a:r>
              <a:rPr lang="en-GB" sz="2200" dirty="0" err="1">
                <a:solidFill>
                  <a:srgbClr val="20275C"/>
                </a:solidFill>
                <a:latin typeface="Open Sans" panose="020B0606030504020204" pitchFamily="34" charset="0"/>
                <a:ea typeface="Open Sans" panose="020B0606030504020204" pitchFamily="34" charset="0"/>
                <a:cs typeface="Open Sans" panose="020B0606030504020204" pitchFamily="34" charset="0"/>
              </a:rPr>
              <a:t>AoC</a:t>
            </a: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Purpose of the session</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About the SEND FPS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Breakout 1 – Good practice and existing collaboration</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Feedback on Breakout 1</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Break</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Breakout 2 – Designing the scope and specification together</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Feedback on Breakout 2</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Questions and close</a:t>
            </a:r>
          </a:p>
          <a:p>
            <a:pPr lvl="0">
              <a:lnSpc>
                <a:spcPct val="90000"/>
              </a:lnSpc>
              <a:spcBef>
                <a:spcPts val="1000"/>
              </a:spcBef>
            </a:pPr>
            <a:endParaRPr lang="en-GB" sz="8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Footer Placeholder 7">
            <a:extLst>
              <a:ext uri="{FF2B5EF4-FFF2-40B4-BE49-F238E27FC236}">
                <a16:creationId xmlns:a16="http://schemas.microsoft.com/office/drawing/2014/main" id="{3C732C8B-3BB2-48CB-8420-B579ECC6CC4B}"/>
              </a:ext>
            </a:extLst>
          </p:cNvPr>
          <p:cNvSpPr>
            <a:spLocks noGrp="1"/>
          </p:cNvSpPr>
          <p:nvPr>
            <p:ph type="ftr" sz="quarter" idx="11"/>
            <p:custDataLst>
              <p:tags r:id="rId2"/>
            </p:custDataLst>
          </p:nvPr>
        </p:nvSpPr>
        <p:spPr/>
        <p:txBody>
          <a:bodyPr/>
          <a:lstStyle/>
          <a:p>
            <a:r>
              <a:rPr lang="en-GB"/>
              <a:t>OFFICIAL</a:t>
            </a:r>
          </a:p>
        </p:txBody>
      </p:sp>
    </p:spTree>
    <p:extLst>
      <p:ext uri="{BB962C8B-B14F-4D97-AF65-F5344CB8AC3E}">
        <p14:creationId xmlns:p14="http://schemas.microsoft.com/office/powerpoint/2010/main" val="3347328575"/>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6"/>
            <a:ext cx="10515600" cy="100229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Purpose of the session</a:t>
            </a:r>
            <a:endParaRPr kumimoji="0" lang="en-GB" sz="3100" b="1" i="0" u="none" strike="noStrike" kern="1200" cap="none" spc="0" normalizeH="0" baseline="0" noProof="0" dirty="0">
              <a:ln>
                <a:noFill/>
              </a:ln>
              <a:solidFill>
                <a:srgbClr val="0099A0"/>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6" name="Rectangle 5">
            <a:extLst>
              <a:ext uri="{FF2B5EF4-FFF2-40B4-BE49-F238E27FC236}">
                <a16:creationId xmlns:a16="http://schemas.microsoft.com/office/drawing/2014/main" id="{C1DE9E3A-DF1E-47C3-B2FE-741F8F282222}"/>
              </a:ext>
            </a:extLst>
          </p:cNvPr>
          <p:cNvSpPr/>
          <p:nvPr/>
        </p:nvSpPr>
        <p:spPr>
          <a:xfrm>
            <a:off x="968988" y="2254561"/>
            <a:ext cx="9897485" cy="1934889"/>
          </a:xfrm>
          <a:prstGeom prst="rect">
            <a:avLst/>
          </a:prstGeom>
        </p:spPr>
        <p:txBody>
          <a:bodyPr wrap="square">
            <a:spAutoFit/>
          </a:bodyPr>
          <a:lstStyle/>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To engage with Providers and:</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Provide background on a SEND Flexible Purchasing System</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Capture early thoughts and ideas from Providers</a:t>
            </a:r>
          </a:p>
          <a:p>
            <a:pPr lvl="0">
              <a:lnSpc>
                <a:spcPct val="90000"/>
              </a:lnSpc>
              <a:spcBef>
                <a:spcPts val="1000"/>
              </a:spcBef>
            </a:pPr>
            <a:endParaRPr lang="en-GB" sz="8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Footer Placeholder 7">
            <a:extLst>
              <a:ext uri="{FF2B5EF4-FFF2-40B4-BE49-F238E27FC236}">
                <a16:creationId xmlns:a16="http://schemas.microsoft.com/office/drawing/2014/main" id="{F01894A1-1BE5-4726-9033-385CC25B8562}"/>
              </a:ext>
            </a:extLst>
          </p:cNvPr>
          <p:cNvSpPr>
            <a:spLocks noGrp="1"/>
          </p:cNvSpPr>
          <p:nvPr>
            <p:ph type="ftr" sz="quarter" idx="11"/>
            <p:custDataLst>
              <p:tags r:id="rId2"/>
            </p:custDataLst>
          </p:nvPr>
        </p:nvSpPr>
        <p:spPr/>
        <p:txBody>
          <a:bodyPr/>
          <a:lstStyle/>
          <a:p>
            <a:r>
              <a:rPr lang="en-GB"/>
              <a:t>OFFICIAL</a:t>
            </a:r>
          </a:p>
        </p:txBody>
      </p:sp>
    </p:spTree>
    <p:extLst>
      <p:ext uri="{BB962C8B-B14F-4D97-AF65-F5344CB8AC3E}">
        <p14:creationId xmlns:p14="http://schemas.microsoft.com/office/powerpoint/2010/main" val="1490506584"/>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815248" y="1252265"/>
            <a:ext cx="10669341" cy="5269721"/>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A focus on the positive outcomes that can be achieved for young people</a:t>
            </a:r>
          </a:p>
          <a:p>
            <a:endPar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endParaRPr>
          </a:p>
          <a:p>
            <a:pPr marL="285750" lvl="0" indent="-285750">
              <a:lnSpc>
                <a:spcPct val="100000"/>
              </a:lnSpc>
              <a:spcBef>
                <a:spcPts val="0"/>
              </a:spcBef>
              <a:buFont typeface="Arial" panose="020B0604020202020204" pitchFamily="34" charset="0"/>
              <a:buChar char="•"/>
            </a:pPr>
            <a:r>
              <a:rPr lang="en-GB" sz="1800" dirty="0">
                <a:solidFill>
                  <a:srgbClr val="20275C"/>
                </a:solidFill>
                <a:latin typeface="Open Sans" panose="020B0606030504020204" pitchFamily="34" charset="0"/>
                <a:ea typeface="Open Sans" panose="020B0606030504020204" pitchFamily="34" charset="0"/>
                <a:cs typeface="Open Sans" panose="020B0606030504020204" pitchFamily="34" charset="0"/>
              </a:rPr>
              <a:t>Young people with SEND have equal life chances as they move into adulthood - this should include       understanding the range of opportunities available to inform their decisions about higher education and paid employment, housing and independent living, good health, friends, positive relationships and community inclusion and choice and control over their lives and support.</a:t>
            </a:r>
          </a:p>
          <a:p>
            <a:pPr marL="285750" lvl="0" indent="-285750">
              <a:lnSpc>
                <a:spcPct val="100000"/>
              </a:lnSpc>
              <a:spcBef>
                <a:spcPts val="0"/>
              </a:spcBef>
              <a:buFont typeface="Arial" panose="020B0604020202020204" pitchFamily="34" charset="0"/>
              <a:buChar char="•"/>
            </a:pPr>
            <a:r>
              <a:rPr lang="en-GB" sz="1800" dirty="0">
                <a:solidFill>
                  <a:srgbClr val="20275C"/>
                </a:solidFill>
                <a:latin typeface="Open Sans" panose="020B0606030504020204" pitchFamily="34" charset="0"/>
                <a:ea typeface="Open Sans" panose="020B0606030504020204" pitchFamily="34" charset="0"/>
                <a:cs typeface="Open Sans" panose="020B0606030504020204" pitchFamily="34" charset="0"/>
              </a:rPr>
              <a:t>Professionals and settings prioritise Preparing for Adulthood advice, information and support as early as possible. </a:t>
            </a:r>
          </a:p>
          <a:p>
            <a:pPr marL="285750" lvl="0" indent="-285750">
              <a:lnSpc>
                <a:spcPct val="100000"/>
              </a:lnSpc>
              <a:spcBef>
                <a:spcPts val="0"/>
              </a:spcBef>
              <a:buFont typeface="Arial" panose="020B0604020202020204" pitchFamily="34" charset="0"/>
              <a:buChar char="•"/>
            </a:pPr>
            <a:r>
              <a:rPr lang="en-GB" sz="1800" dirty="0">
                <a:solidFill>
                  <a:srgbClr val="20275C"/>
                </a:solidFill>
                <a:latin typeface="Open Sans" panose="020B0606030504020204" pitchFamily="34" charset="0"/>
                <a:ea typeface="Open Sans" panose="020B0606030504020204" pitchFamily="34" charset="0"/>
                <a:cs typeface="Open Sans" panose="020B0606030504020204" pitchFamily="34" charset="0"/>
              </a:rPr>
              <a:t>Work across settings is driven by the needs, views and wishes of the young person and their family as a positive experience of transition from one setting to another for all young people with SEND through a person-centred approach.</a:t>
            </a:r>
          </a:p>
          <a:p>
            <a:pPr marL="285750" lvl="0" indent="-285750">
              <a:lnSpc>
                <a:spcPct val="100000"/>
              </a:lnSpc>
              <a:spcBef>
                <a:spcPts val="0"/>
              </a:spcBef>
              <a:buFont typeface="Arial" panose="020B0604020202020204" pitchFamily="34" charset="0"/>
              <a:buChar char="•"/>
            </a:pPr>
            <a:r>
              <a:rPr lang="en-GB" sz="1800" dirty="0">
                <a:solidFill>
                  <a:srgbClr val="20275C"/>
                </a:solidFill>
                <a:latin typeface="Open Sans" panose="020B0606030504020204" pitchFamily="34" charset="0"/>
                <a:ea typeface="Open Sans" panose="020B0606030504020204" pitchFamily="34" charset="0"/>
                <a:cs typeface="Open Sans" panose="020B0606030504020204" pitchFamily="34" charset="0"/>
              </a:rPr>
              <a:t>Ensuring all young people with SEND have the best chance to achieve their aspirations as they become adult citizens, and their progress is measured and reviewed.</a:t>
            </a:r>
          </a:p>
          <a:p>
            <a:endPar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Footer Placeholder 5">
            <a:extLst>
              <a:ext uri="{FF2B5EF4-FFF2-40B4-BE49-F238E27FC236}">
                <a16:creationId xmlns:a16="http://schemas.microsoft.com/office/drawing/2014/main" id="{98D8E9D5-8389-4EF7-BBCC-946021BF72AB}"/>
              </a:ext>
            </a:extLst>
          </p:cNvPr>
          <p:cNvSpPr>
            <a:spLocks noGrp="1"/>
          </p:cNvSpPr>
          <p:nvPr>
            <p:ph type="ftr" sz="quarter" idx="11"/>
            <p:custDataLst>
              <p:tags r:id="rId2"/>
            </p:custDataLst>
          </p:nvPr>
        </p:nvSpPr>
        <p:spPr/>
        <p:txBody>
          <a:bodyPr/>
          <a:lstStyle/>
          <a:p>
            <a:r>
              <a:rPr lang="en-GB"/>
              <a:t>OFFICIAL</a:t>
            </a:r>
          </a:p>
        </p:txBody>
      </p:sp>
    </p:spTree>
    <p:extLst>
      <p:ext uri="{BB962C8B-B14F-4D97-AF65-F5344CB8AC3E}">
        <p14:creationId xmlns:p14="http://schemas.microsoft.com/office/powerpoint/2010/main" val="1127020728"/>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838200" y="2766218"/>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Case Study 1 and Case Study 2</a:t>
            </a:r>
          </a:p>
        </p:txBody>
      </p:sp>
      <p:sp>
        <p:nvSpPr>
          <p:cNvPr id="6" name="Footer Placeholder 5">
            <a:extLst>
              <a:ext uri="{FF2B5EF4-FFF2-40B4-BE49-F238E27FC236}">
                <a16:creationId xmlns:a16="http://schemas.microsoft.com/office/drawing/2014/main" id="{D16A6247-EDBF-4C4F-8841-F86AB6A6FBE7}"/>
              </a:ext>
            </a:extLst>
          </p:cNvPr>
          <p:cNvSpPr>
            <a:spLocks noGrp="1"/>
          </p:cNvSpPr>
          <p:nvPr>
            <p:ph type="ftr" sz="quarter" idx="11"/>
            <p:custDataLst>
              <p:tags r:id="rId2"/>
            </p:custDataLst>
          </p:nvPr>
        </p:nvSpPr>
        <p:spPr/>
        <p:txBody>
          <a:bodyPr/>
          <a:lstStyle/>
          <a:p>
            <a:r>
              <a:rPr lang="en-GB"/>
              <a:t>OFFICIAL</a:t>
            </a:r>
          </a:p>
        </p:txBody>
      </p:sp>
    </p:spTree>
    <p:extLst>
      <p:ext uri="{BB962C8B-B14F-4D97-AF65-F5344CB8AC3E}">
        <p14:creationId xmlns:p14="http://schemas.microsoft.com/office/powerpoint/2010/main" val="1324722036"/>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About the SEND FPS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897485" cy="3475823"/>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Lead authority is Cheshire East</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Contract is a Flexible Purchasing System (FPS)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All 23 North West local authorities have signed up to the FPS and indicated they will use this to source school / college / work-based placements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10 year contract from March 2021 to February 2031</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Opportunity twice per year for new providers to join and existing providers to add new homes and schools / colleges</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Footer Placeholder 5">
            <a:extLst>
              <a:ext uri="{FF2B5EF4-FFF2-40B4-BE49-F238E27FC236}">
                <a16:creationId xmlns:a16="http://schemas.microsoft.com/office/drawing/2014/main" id="{567E1F26-72FD-43E9-A2F9-3A37E0571EC4}"/>
              </a:ext>
            </a:extLst>
          </p:cNvPr>
          <p:cNvSpPr>
            <a:spLocks noGrp="1"/>
          </p:cNvSpPr>
          <p:nvPr>
            <p:ph type="ftr" sz="quarter" idx="11"/>
            <p:custDataLst>
              <p:tags r:id="rId2"/>
            </p:custDataLst>
          </p:nvPr>
        </p:nvSpPr>
        <p:spPr/>
        <p:txBody>
          <a:bodyPr/>
          <a:lstStyle/>
          <a:p>
            <a:r>
              <a:rPr lang="en-GB"/>
              <a:t>OFFICIAL</a:t>
            </a:r>
          </a:p>
        </p:txBody>
      </p:sp>
    </p:spTree>
    <p:extLst>
      <p:ext uri="{BB962C8B-B14F-4D97-AF65-F5344CB8AC3E}">
        <p14:creationId xmlns:p14="http://schemas.microsoft.com/office/powerpoint/2010/main" val="4017262824"/>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6"/>
            <a:ext cx="10515600" cy="828864"/>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About the SEND FPS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897485" cy="3732304"/>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For use by authorities when the primary need is education</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Follows SEND Code of Practice</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Enables local authorities to find SEND placements for those young people with an EHCP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3 services (school placement types) on the FPS initially: </a:t>
            </a:r>
          </a:p>
          <a:p>
            <a:pPr marL="1371600" lvl="2" indent="-457200">
              <a:lnSpc>
                <a:spcPct val="90000"/>
              </a:lnSpc>
              <a:spcBef>
                <a:spcPts val="1000"/>
              </a:spcBef>
              <a:buFont typeface="+mj-lt"/>
              <a:buAutoNum type="arabicPeriod"/>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Day placements</a:t>
            </a:r>
          </a:p>
          <a:p>
            <a:pPr marL="1371600" lvl="2" indent="-457200">
              <a:lnSpc>
                <a:spcPct val="90000"/>
              </a:lnSpc>
              <a:spcBef>
                <a:spcPts val="1000"/>
              </a:spcBef>
              <a:buFont typeface="+mj-lt"/>
              <a:buAutoNum type="arabicPeriod"/>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Residential school placements – 38 weeks</a:t>
            </a:r>
          </a:p>
          <a:p>
            <a:pPr marL="1371600" lvl="2" indent="-457200">
              <a:lnSpc>
                <a:spcPct val="90000"/>
              </a:lnSpc>
              <a:spcBef>
                <a:spcPts val="1000"/>
              </a:spcBef>
              <a:buFont typeface="+mj-lt"/>
              <a:buAutoNum type="arabicPeriod"/>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Residential school placements - 52 weeks</a:t>
            </a:r>
          </a:p>
          <a:p>
            <a:pPr marL="34290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Footer Placeholder 5">
            <a:extLst>
              <a:ext uri="{FF2B5EF4-FFF2-40B4-BE49-F238E27FC236}">
                <a16:creationId xmlns:a16="http://schemas.microsoft.com/office/drawing/2014/main" id="{3B9AAFEF-371C-4FA3-A132-E8ED6F9D010C}"/>
              </a:ext>
            </a:extLst>
          </p:cNvPr>
          <p:cNvSpPr>
            <a:spLocks noGrp="1"/>
          </p:cNvSpPr>
          <p:nvPr>
            <p:ph type="ftr" sz="quarter" idx="11"/>
            <p:custDataLst>
              <p:tags r:id="rId1"/>
            </p:custDataLst>
          </p:nvPr>
        </p:nvSpPr>
        <p:spPr/>
        <p:txBody>
          <a:bodyPr/>
          <a:lstStyle/>
          <a:p>
            <a:r>
              <a:rPr lang="en-GB"/>
              <a:t>OFFICIAL</a:t>
            </a:r>
          </a:p>
        </p:txBody>
      </p:sp>
    </p:spTree>
    <p:extLst>
      <p:ext uri="{BB962C8B-B14F-4D97-AF65-F5344CB8AC3E}">
        <p14:creationId xmlns:p14="http://schemas.microsoft.com/office/powerpoint/2010/main" val="1391551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10.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11.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12.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13.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14.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15.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16.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17.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18.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19.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0.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1.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2.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3.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4.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5.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6.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7.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8.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29.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3.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30.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31.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4.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5.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6.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7.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8.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ags/tag9.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OFFICIAL"/>
  <p:tag name="BJHEADERFOOTERTEXTMARKING" val="OFFICIAL"/>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7025BE5A3943A45B7106B0949824FB0" ma:contentTypeVersion="13" ma:contentTypeDescription="Create a new document." ma:contentTypeScope="" ma:versionID="c3cc9c5d3f0e23c18ef805fa7924e8f6">
  <xsd:schema xmlns:xsd="http://www.w3.org/2001/XMLSchema" xmlns:xs="http://www.w3.org/2001/XMLSchema" xmlns:p="http://schemas.microsoft.com/office/2006/metadata/properties" xmlns:ns3="5c76b488-9068-453e-aa7a-cbef5f0a825e" xmlns:ns4="14f62c73-f853-4ee0-9165-2bc699f1ddb7" targetNamespace="http://schemas.microsoft.com/office/2006/metadata/properties" ma:root="true" ma:fieldsID="e543298f782ed5c66a3f427930222645" ns3:_="" ns4:_="">
    <xsd:import namespace="5c76b488-9068-453e-aa7a-cbef5f0a825e"/>
    <xsd:import namespace="14f62c73-f853-4ee0-9165-2bc699f1ddb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4:SharedWithUsers" minOccurs="0"/>
                <xsd:element ref="ns4:SharedWithDetails" minOccurs="0"/>
                <xsd:element ref="ns4:SharingHintHash"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76b488-9068-453e-aa7a-cbef5f0a825e"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4f62c73-f853-4ee0-9165-2bc699f1ddb7"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SharingHintHash" ma:index="15"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sisl xmlns:xsd="http://www.w3.org/2001/XMLSchema" xmlns:xsi="http://www.w3.org/2001/XMLSchema-instance" xmlns="http://www.boldonjames.com/2008/01/sie/internal/label" sislVersion="0" policy="6ceae14b-024b-4bff-9be8-3287753ee694" origin="userSelected">
  <element uid="id_classification_nonbusiness" value=""/>
</sisl>
</file>

<file path=customXml/itemProps1.xml><?xml version="1.0" encoding="utf-8"?>
<ds:datastoreItem xmlns:ds="http://schemas.openxmlformats.org/officeDocument/2006/customXml" ds:itemID="{CF4954EE-1FF3-4E26-8894-DAE9881D6847}">
  <ds:schemaRefs>
    <ds:schemaRef ds:uri="http://schemas.microsoft.com/office/2006/documentManagement/types"/>
    <ds:schemaRef ds:uri="http://purl.org/dc/terms/"/>
    <ds:schemaRef ds:uri="http://purl.org/dc/dcmitype/"/>
    <ds:schemaRef ds:uri="http://schemas.microsoft.com/office/infopath/2007/PartnerControls"/>
    <ds:schemaRef ds:uri="http://schemas.openxmlformats.org/package/2006/metadata/core-properties"/>
    <ds:schemaRef ds:uri="http://purl.org/dc/elements/1.1/"/>
    <ds:schemaRef ds:uri="http://schemas.microsoft.com/office/2006/metadata/properties"/>
    <ds:schemaRef ds:uri="14f62c73-f853-4ee0-9165-2bc699f1ddb7"/>
    <ds:schemaRef ds:uri="5c76b488-9068-453e-aa7a-cbef5f0a825e"/>
    <ds:schemaRef ds:uri="http://www.w3.org/XML/1998/namespace"/>
  </ds:schemaRefs>
</ds:datastoreItem>
</file>

<file path=customXml/itemProps2.xml><?xml version="1.0" encoding="utf-8"?>
<ds:datastoreItem xmlns:ds="http://schemas.openxmlformats.org/officeDocument/2006/customXml" ds:itemID="{9B51F13C-DB93-4EE5-817E-00F294A1EA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c76b488-9068-453e-aa7a-cbef5f0a825e"/>
    <ds:schemaRef ds:uri="14f62c73-f853-4ee0-9165-2bc699f1dd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17ECE5D-F08C-4BB0-A0B5-788556FB109B}">
  <ds:schemaRefs>
    <ds:schemaRef ds:uri="http://schemas.microsoft.com/sharepoint/v3/contenttype/forms"/>
  </ds:schemaRefs>
</ds:datastoreItem>
</file>

<file path=customXml/itemProps4.xml><?xml version="1.0" encoding="utf-8"?>
<ds:datastoreItem xmlns:ds="http://schemas.openxmlformats.org/officeDocument/2006/customXml" ds:itemID="{106D4C6C-3A58-4A50-BF5E-CE8EFC7E2FDA}">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Gallery</Template>
  <TotalTime>790</TotalTime>
  <Words>794</Words>
  <Application>Microsoft Office PowerPoint</Application>
  <PresentationFormat>Widescreen</PresentationFormat>
  <Paragraphs>125</Paragraphs>
  <Slides>14</Slides>
  <Notes>14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Arial</vt:lpstr>
      <vt:lpstr>Calibri</vt:lpstr>
      <vt:lpstr>Calibri Light</vt:lpstr>
      <vt:lpstr>Courier New</vt:lpstr>
      <vt:lpstr>Open Sans</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Zelda Massey</dc:creator>
  <cp:lastModifiedBy>CALLAGHAN, Liam</cp:lastModifiedBy>
  <cp:revision>26</cp:revision>
  <cp:lastPrinted>2020-07-28T07:42:17Z</cp:lastPrinted>
  <dcterms:created xsi:type="dcterms:W3CDTF">2020-06-12T14:04:17Z</dcterms:created>
  <dcterms:modified xsi:type="dcterms:W3CDTF">2021-05-17T08:09:54Z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0x01010057025BE5A3943A45B7106B0949824FB0</vt:lpwstr>
  </property>
  <property fmtid="{D5CDD505-2E9C-101B-9397-08002B2CF9AE}" pid="3" name="docIndexRef">
    <vt:lpwstr>bb35cd95-2c11-402e-9f5e-6b9a82bee0d8</vt:lpwstr>
  </property>
  <property fmtid="{D5CDD505-2E9C-101B-9397-08002B2CF9AE}" pid="4" name="bjSaver">
    <vt:lpwstr>jN3svTXj0zdHjwV0rKUOX/U7LGKvicvl</vt:lpwstr>
  </property>
  <property fmtid="{D5CDD505-2E9C-101B-9397-08002B2CF9AE}" pid="5" name="bjDocumentLabelXML">
    <vt:lpwstr>&lt;?xml version="1.0" encoding="us-ascii"?&gt;&lt;sisl xmlns:xsd="http://www.w3.org/2001/XMLSchema" xmlns:xsi="http://www.w3.org/2001/XMLSchema-instance" sislVersion="0" policy="6ceae14b-024b-4bff-9be8-3287753ee694" origin="userSelected" xmlns="http://www.boldonj</vt:lpwstr>
  </property>
  <property fmtid="{D5CDD505-2E9C-101B-9397-08002B2CF9AE}" pid="6" name="bjDocumentLabelXML-0">
    <vt:lpwstr>ames.com/2008/01/sie/internal/label"&gt;&lt;element uid="id_classification_nonbusiness" value="" /&gt;&lt;/sisl&gt;</vt:lpwstr>
  </property>
  <property fmtid="{D5CDD505-2E9C-101B-9397-08002B2CF9AE}" pid="7" name="bjDocumentSecurityLabel">
    <vt:lpwstr>OFFICIAL</vt:lpwstr>
  </property>
</Properties>
</file>