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1.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tags/tag2.xml" ContentType="application/vnd.openxmlformats-officedocument.presentationml.tags+xml"/>
  <Override PartName="/ppt/theme/theme4.xml" ContentType="application/vnd.openxmlformats-officedocument.theme+xml"/>
  <Override PartName="/ppt/tags/tag3.xml" ContentType="application/vnd.openxmlformats-officedocument.presentationml.tags+xml"/>
  <Override PartName="/ppt/theme/theme5.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heme/themeOverride1.xml" ContentType="application/vnd.openxmlformats-officedocument.themeOverride+xml"/>
  <Override PartName="/ppt/notesSlides/notesSlide2.xml" ContentType="application/vnd.openxmlformats-officedocument.presentationml.notesSlide+xml"/>
  <Override PartName="/ppt/tags/tag6.xml" ContentType="application/vnd.openxmlformats-officedocument.presentationml.tags+xml"/>
  <Override PartName="/ppt/theme/themeOverride2.xml" ContentType="application/vnd.openxmlformats-officedocument.themeOverride+xml"/>
  <Override PartName="/ppt/notesSlides/notesSlide3.xml" ContentType="application/vnd.openxmlformats-officedocument.presentationml.notesSlide+xml"/>
  <Override PartName="/ppt/tags/tag7.xml" ContentType="application/vnd.openxmlformats-officedocument.presentationml.tags+xml"/>
  <Override PartName="/ppt/theme/themeOverride3.xml" ContentType="application/vnd.openxmlformats-officedocument.themeOverride+xml"/>
  <Override PartName="/ppt/notesSlides/notesSlide4.xml" ContentType="application/vnd.openxmlformats-officedocument.presentationml.notesSlide+xml"/>
  <Override PartName="/ppt/tags/tag8.xml" ContentType="application/vnd.openxmlformats-officedocument.presentationml.tags+xml"/>
  <Override PartName="/ppt/theme/themeOverride4.xml" ContentType="application/vnd.openxmlformats-officedocument.themeOverride+xml"/>
  <Override PartName="/ppt/notesSlides/notesSlide5.xml" ContentType="application/vnd.openxmlformats-officedocument.presentationml.notesSlide+xml"/>
  <Override PartName="/ppt/tags/tag9.xml" ContentType="application/vnd.openxmlformats-officedocument.presentationml.tags+xml"/>
  <Override PartName="/ppt/theme/themeOverride5.xml" ContentType="application/vnd.openxmlformats-officedocument.themeOverride+xml"/>
  <Override PartName="/ppt/notesSlides/notesSlide6.xml" ContentType="application/vnd.openxmlformats-officedocument.presentationml.notesSlide+xml"/>
  <Override PartName="/ppt/tags/tag10.xml" ContentType="application/vnd.openxmlformats-officedocument.presentationml.tags+xml"/>
  <Override PartName="/ppt/theme/themeOverride6.xml" ContentType="application/vnd.openxmlformats-officedocument.themeOverride+xml"/>
  <Override PartName="/ppt/notesSlides/notesSlide7.xml" ContentType="application/vnd.openxmlformats-officedocument.presentationml.notesSlide+xml"/>
  <Override PartName="/ppt/tags/tag11.xml" ContentType="application/vnd.openxmlformats-officedocument.presentationml.tags+xml"/>
  <Override PartName="/ppt/theme/themeOverride7.xml" ContentType="application/vnd.openxmlformats-officedocument.themeOverride+xml"/>
  <Override PartName="/ppt/notesSlides/notesSlide8.xml" ContentType="application/vnd.openxmlformats-officedocument.presentationml.notesSlide+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theme/themeOverride8.xml" ContentType="application/vnd.openxmlformats-officedocument.themeOverride+xml"/>
  <Override PartName="/ppt/notesSlides/notesSlide10.xml" ContentType="application/vnd.openxmlformats-officedocument.presentationml.notesSlide+xml"/>
  <Override PartName="/ppt/tags/tag14.xml" ContentType="application/vnd.openxmlformats-officedocument.presentationml.tags+xml"/>
  <Override PartName="/ppt/theme/themeOverride9.xml" ContentType="application/vnd.openxmlformats-officedocument.themeOverride+xml"/>
  <Override PartName="/ppt/notesSlides/notesSlide11.xml" ContentType="application/vnd.openxmlformats-officedocument.presentationml.notesSlide+xml"/>
  <Override PartName="/ppt/tags/tag15.xml" ContentType="application/vnd.openxmlformats-officedocument.presentationml.tags+xml"/>
  <Override PartName="/ppt/theme/themeOverride10.xml" ContentType="application/vnd.openxmlformats-officedocument.themeOverride+xml"/>
  <Override PartName="/ppt/notesSlides/notesSlide12.xml" ContentType="application/vnd.openxmlformats-officedocument.presentationml.notesSlide+xml"/>
  <Override PartName="/ppt/tags/tag16.xml" ContentType="application/vnd.openxmlformats-officedocument.presentationml.tags+xml"/>
  <Override PartName="/ppt/theme/themeOverride11.xml" ContentType="application/vnd.openxmlformats-officedocument.themeOverride+xml"/>
  <Override PartName="/ppt/notesSlides/notesSlide13.xml" ContentType="application/vnd.openxmlformats-officedocument.presentationml.notesSlide+xml"/>
  <Override PartName="/ppt/tags/tag17.xml" ContentType="application/vnd.openxmlformats-officedocument.presentationml.tags+xml"/>
  <Override PartName="/ppt/theme/themeOverride12.xml" ContentType="application/vnd.openxmlformats-officedocument.themeOverride+xml"/>
  <Override PartName="/ppt/notesSlides/notesSlide14.xml" ContentType="application/vnd.openxmlformats-officedocument.presentationml.notesSlide+xml"/>
  <Override PartName="/ppt/tags/tag18.xml" ContentType="application/vnd.openxmlformats-officedocument.presentationml.tags+xml"/>
  <Override PartName="/ppt/theme/themeOverride13.xml" ContentType="application/vnd.openxmlformats-officedocument.themeOverride+xml"/>
  <Override PartName="/ppt/notesSlides/notesSlide15.xml" ContentType="application/vnd.openxmlformats-officedocument.presentationml.notesSlide+xml"/>
  <Override PartName="/ppt/tags/tag19.xml" ContentType="application/vnd.openxmlformats-officedocument.presentationml.tags+xml"/>
  <Override PartName="/ppt/theme/themeOverride14.xml" ContentType="application/vnd.openxmlformats-officedocument.themeOverride+xml"/>
  <Override PartName="/ppt/notesSlides/notesSlide16.xml" ContentType="application/vnd.openxmlformats-officedocument.presentationml.notesSlide+xml"/>
  <Override PartName="/ppt/tags/tag20.xml" ContentType="application/vnd.openxmlformats-officedocument.presentationml.tags+xml"/>
  <Override PartName="/ppt/theme/themeOverride15.xml" ContentType="application/vnd.openxmlformats-officedocument.themeOverride+xml"/>
  <Override PartName="/ppt/notesSlides/notesSlide17.xml" ContentType="application/vnd.openxmlformats-officedocument.presentationml.notesSlide+xml"/>
  <Override PartName="/ppt/tags/tag21.xml" ContentType="application/vnd.openxmlformats-officedocument.presentationml.tags+xml"/>
  <Override PartName="/ppt/theme/themeOverride16.xml" ContentType="application/vnd.openxmlformats-officedocument.themeOverride+xml"/>
  <Override PartName="/ppt/notesSlides/notesSlide18.xml" ContentType="application/vnd.openxmlformats-officedocument.presentationml.notesSlide+xml"/>
  <Override PartName="/ppt/tags/tag22.xml" ContentType="application/vnd.openxmlformats-officedocument.presentationml.tags+xml"/>
  <Override PartName="/ppt/theme/themeOverride17.xml" ContentType="application/vnd.openxmlformats-officedocument.themeOverride+xml"/>
  <Override PartName="/ppt/notesSlides/notesSlide19.xml" ContentType="application/vnd.openxmlformats-officedocument.presentationml.notesSlide+xml"/>
  <Override PartName="/ppt/tags/tag23.xml" ContentType="application/vnd.openxmlformats-officedocument.presentationml.tags+xml"/>
  <Override PartName="/ppt/theme/themeOverride18.xml" ContentType="application/vnd.openxmlformats-officedocument.themeOverride+xml"/>
  <Override PartName="/ppt/notesSlides/notesSlide20.xml" ContentType="application/vnd.openxmlformats-officedocument.presentationml.notesSlide+xml"/>
  <Override PartName="/ppt/tags/tag24.xml" ContentType="application/vnd.openxmlformats-officedocument.presentationml.tags+xml"/>
  <Override PartName="/ppt/theme/themeOverride19.xml" ContentType="application/vnd.openxmlformats-officedocument.themeOverride+xml"/>
  <Override PartName="/ppt/notesSlides/notesSlide21.xml" ContentType="application/vnd.openxmlformats-officedocument.presentationml.notesSlide+xml"/>
  <Override PartName="/ppt/tags/tag25.xml" ContentType="application/vnd.openxmlformats-officedocument.presentationml.tags+xml"/>
  <Override PartName="/ppt/notesSlides/notesSlide22.xml" ContentType="application/vnd.openxmlformats-officedocument.presentationml.notesSlide+xml"/>
  <Override PartName="/ppt/tags/tag26.xml" ContentType="application/vnd.openxmlformats-officedocument.presentationml.tags+xml"/>
  <Override PartName="/ppt/notesSlides/notesSlide23.xml" ContentType="application/vnd.openxmlformats-officedocument.presentationml.notesSlide+xml"/>
  <Override PartName="/ppt/tags/tag2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 id="2147483684" r:id="rId7"/>
  </p:sldMasterIdLst>
  <p:notesMasterIdLst>
    <p:notesMasterId r:id="rId31"/>
  </p:notesMasterIdLst>
  <p:handoutMasterIdLst>
    <p:handoutMasterId r:id="rId32"/>
  </p:handoutMasterIdLst>
  <p:sldIdLst>
    <p:sldId id="263" r:id="rId8"/>
    <p:sldId id="261" r:id="rId9"/>
    <p:sldId id="287" r:id="rId10"/>
    <p:sldId id="285" r:id="rId11"/>
    <p:sldId id="286" r:id="rId12"/>
    <p:sldId id="297" r:id="rId13"/>
    <p:sldId id="288" r:id="rId14"/>
    <p:sldId id="289" r:id="rId15"/>
    <p:sldId id="267" r:id="rId16"/>
    <p:sldId id="300" r:id="rId17"/>
    <p:sldId id="302" r:id="rId18"/>
    <p:sldId id="303" r:id="rId19"/>
    <p:sldId id="304" r:id="rId20"/>
    <p:sldId id="305" r:id="rId21"/>
    <p:sldId id="306" r:id="rId22"/>
    <p:sldId id="307" r:id="rId23"/>
    <p:sldId id="308" r:id="rId24"/>
    <p:sldId id="292" r:id="rId25"/>
    <p:sldId id="309" r:id="rId26"/>
    <p:sldId id="298" r:id="rId27"/>
    <p:sldId id="310" r:id="rId28"/>
    <p:sldId id="299" r:id="rId29"/>
    <p:sldId id="262" r:id="rId30"/>
  </p:sldIdLst>
  <p:sldSz cx="12192000" cy="6858000"/>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A0"/>
    <a:srgbClr val="20275C"/>
    <a:srgbClr val="E5E5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0" d="100"/>
          <a:sy n="90" d="100"/>
        </p:scale>
        <p:origin x="168" y="78"/>
      </p:cViewPr>
      <p:guideLst/>
    </p:cSldViewPr>
  </p:slideViewPr>
  <p:notesTextViewPr>
    <p:cViewPr>
      <p:scale>
        <a:sx n="1" d="1"/>
        <a:sy n="1" d="1"/>
      </p:scale>
      <p:origin x="0" y="0"/>
    </p:cViewPr>
  </p:notesTextViewPr>
  <p:notesViewPr>
    <p:cSldViewPr snapToGrid="0">
      <p:cViewPr varScale="1">
        <p:scale>
          <a:sx n="50" d="100"/>
          <a:sy n="50" d="100"/>
        </p:scale>
        <p:origin x="296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viewProps" Target="viewProp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tags" Target="../tags/tag4.xml"/><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38B72F-1252-439E-B257-12E17D7737BF}"/>
              </a:ext>
            </a:extLst>
          </p:cNvPr>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2BDA24C-36F2-489C-9A37-F3B67164C64B}"/>
              </a:ext>
            </a:extLst>
          </p:cNvPr>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C19ACE17-AA8A-4C21-994E-C6D50C4AC7DD}" type="datetimeFigureOut">
              <a:rPr lang="en-GB" smtClean="0"/>
              <a:t>15/07/2021</a:t>
            </a:fld>
            <a:endParaRPr lang="en-GB"/>
          </a:p>
        </p:txBody>
      </p:sp>
      <p:sp>
        <p:nvSpPr>
          <p:cNvPr id="4" name="Footer Placeholder 3">
            <a:extLst>
              <a:ext uri="{FF2B5EF4-FFF2-40B4-BE49-F238E27FC236}">
                <a16:creationId xmlns:a16="http://schemas.microsoft.com/office/drawing/2014/main" id="{74647F9C-659E-402C-9E14-CD26FD1B10BC}"/>
              </a:ext>
            </a:extLst>
          </p:cNvPr>
          <p:cNvSpPr>
            <a:spLocks noGrp="1"/>
          </p:cNvSpPr>
          <p:nvPr>
            <p:ph type="ftr" sz="quarter" idx="2"/>
            <p:custDataLst>
              <p:tags r:id="rId2"/>
            </p:custDataLst>
          </p:nvPr>
        </p:nvSpPr>
        <p:spPr>
          <a:xfrm>
            <a:off x="0" y="9518650"/>
            <a:ext cx="6888163" cy="501650"/>
          </a:xfrm>
          <a:prstGeom prst="rect">
            <a:avLst/>
          </a:prstGeom>
        </p:spPr>
        <p:txBody>
          <a:bodyPr vert="horz" lIns="91440" tIns="45720" rIns="91440" bIns="45720" rtlCol="0" anchor="b"/>
          <a:lstStyle>
            <a:lvl1pPr algn="l">
              <a:defRPr sz="1200"/>
            </a:lvl1pPr>
          </a:lstStyle>
          <a:p>
            <a:pPr algn="ctr"/>
            <a:r>
              <a:rPr lang="en-GB">
                <a:solidFill>
                  <a:srgbClr val="0000FF"/>
                </a:solidFill>
                <a:latin typeface="Arial" panose="020B0604020202020204" pitchFamily="34" charset="0"/>
              </a:rPr>
              <a:t>OFFICIAL</a:t>
            </a:r>
          </a:p>
        </p:txBody>
      </p:sp>
      <p:sp>
        <p:nvSpPr>
          <p:cNvPr id="5" name="Slide Number Placeholder 4">
            <a:extLst>
              <a:ext uri="{FF2B5EF4-FFF2-40B4-BE49-F238E27FC236}">
                <a16:creationId xmlns:a16="http://schemas.microsoft.com/office/drawing/2014/main" id="{5A7F9DF4-7DF9-4BA5-B7BA-4923588172B9}"/>
              </a:ext>
            </a:extLst>
          </p:cNvPr>
          <p:cNvSpPr>
            <a:spLocks noGrp="1"/>
          </p:cNvSpPr>
          <p:nvPr>
            <p:ph type="sldNum" sz="quarter" idx="3"/>
          </p:nvPr>
        </p:nvSpPr>
        <p:spPr>
          <a:xfrm>
            <a:off x="3902075" y="9518650"/>
            <a:ext cx="2984500" cy="501650"/>
          </a:xfrm>
          <a:prstGeom prst="rect">
            <a:avLst/>
          </a:prstGeom>
        </p:spPr>
        <p:txBody>
          <a:bodyPr vert="horz" lIns="91440" tIns="45720" rIns="91440" bIns="45720" rtlCol="0" anchor="b"/>
          <a:lstStyle>
            <a:lvl1pPr algn="r">
              <a:defRPr sz="1200"/>
            </a:lvl1pPr>
          </a:lstStyle>
          <a:p>
            <a:fld id="{1E795205-B6BA-4EEB-B0F5-BEED6B61E26B}" type="slidenum">
              <a:rPr lang="en-GB" smtClean="0"/>
              <a:t>‹#›</a:t>
            </a:fld>
            <a:endParaRPr lang="en-GB"/>
          </a:p>
        </p:txBody>
      </p:sp>
    </p:spTree>
    <p:extLst>
      <p:ext uri="{BB962C8B-B14F-4D97-AF65-F5344CB8AC3E}">
        <p14:creationId xmlns:p14="http://schemas.microsoft.com/office/powerpoint/2010/main" val="192098674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2" Type="http://schemas.openxmlformats.org/officeDocument/2006/relationships/tags" Target="../tags/tag3.xml"/><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B0B314A6-DAFF-4F06-9351-1961F032D43F}" type="datetimeFigureOut">
              <a:rPr lang="en-GB" smtClean="0"/>
              <a:t>15/07/2021</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2825"/>
            <a:ext cx="5510213" cy="39449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custDataLst>
              <p:tags r:id="rId2"/>
            </p:custDataLst>
          </p:nvPr>
        </p:nvSpPr>
        <p:spPr>
          <a:xfrm>
            <a:off x="0" y="9518650"/>
            <a:ext cx="6888163" cy="501650"/>
          </a:xfrm>
          <a:prstGeom prst="rect">
            <a:avLst/>
          </a:prstGeom>
        </p:spPr>
        <p:txBody>
          <a:bodyPr vert="horz" lIns="91440" tIns="45720" rIns="91440" bIns="45720" rtlCol="0" anchor="b"/>
          <a:lstStyle>
            <a:lvl1pPr algn="ctr">
              <a:defRPr lang="en-GB" sz="1200" b="0" i="0" u="none">
                <a:solidFill>
                  <a:srgbClr val="0000FF"/>
                </a:solidFill>
                <a:latin typeface="Arial" panose="020B0604020202020204" pitchFamily="34" charset="0"/>
              </a:defRPr>
            </a:lvl1pPr>
          </a:lstStyle>
          <a:p>
            <a:r>
              <a:rPr lang="en-GB"/>
              <a:t>OFFICIAL</a:t>
            </a:r>
          </a:p>
        </p:txBody>
      </p:sp>
      <p:sp>
        <p:nvSpPr>
          <p:cNvPr id="7" name="Slide Number Placeholder 6"/>
          <p:cNvSpPr>
            <a:spLocks noGrp="1"/>
          </p:cNvSpPr>
          <p:nvPr>
            <p:ph type="sldNum" sz="quarter" idx="5"/>
          </p:nvPr>
        </p:nvSpPr>
        <p:spPr>
          <a:xfrm>
            <a:off x="3902075" y="9518650"/>
            <a:ext cx="2984500" cy="501650"/>
          </a:xfrm>
          <a:prstGeom prst="rect">
            <a:avLst/>
          </a:prstGeom>
        </p:spPr>
        <p:txBody>
          <a:bodyPr vert="horz" lIns="91440" tIns="45720" rIns="91440" bIns="45720" rtlCol="0" anchor="b"/>
          <a:lstStyle>
            <a:lvl1pPr algn="r">
              <a:defRPr sz="1200"/>
            </a:lvl1pPr>
          </a:lstStyle>
          <a:p>
            <a:fld id="{4C401B12-3635-489E-8E52-A200F01E3E6A}" type="slidenum">
              <a:rPr lang="en-GB" smtClean="0"/>
              <a:t>‹#›</a:t>
            </a:fld>
            <a:endParaRPr lang="en-GB"/>
          </a:p>
        </p:txBody>
      </p:sp>
    </p:spTree>
    <p:extLst>
      <p:ext uri="{BB962C8B-B14F-4D97-AF65-F5344CB8AC3E}">
        <p14:creationId xmlns:p14="http://schemas.microsoft.com/office/powerpoint/2010/main" val="2194144708"/>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14.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15.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16.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tags" Target="../tags/tag17.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ags" Target="../tags/tag18.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ags" Target="../tags/tag19.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ags" Target="../tags/tag20.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21.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ags" Target="../tags/tag22.xml"/></Relationships>
</file>

<file path=ppt/notesSlides/_rels/notesSlide19.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ags" Target="../tags/tag23.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20.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ags" Target="../tags/tag24.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ags" Target="../tags/tag25.xml"/></Relationships>
</file>

<file path=ppt/notesSlides/_rels/notesSlide22.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ags" Target="../tags/tag26.xml"/></Relationships>
</file>

<file path=ppt/notesSlides/_rels/notesSlide23.xml.rels><?xml version="1.0" encoding="UTF-8" standalone="yes"?>
<Relationships xmlns="http://schemas.openxmlformats.org/package/2006/relationships"><Relationship Id="rId3" Type="http://schemas.openxmlformats.org/officeDocument/2006/relationships/slide" Target="../slides/slide23.xml"/><Relationship Id="rId2" Type="http://schemas.openxmlformats.org/officeDocument/2006/relationships/notesMaster" Target="../notesMasters/notesMaster1.xml"/><Relationship Id="rId1" Type="http://schemas.openxmlformats.org/officeDocument/2006/relationships/tags" Target="../tags/tag27.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8.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9.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12.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a:t>
            </a:fld>
            <a:endParaRPr lang="en-GB"/>
          </a:p>
        </p:txBody>
      </p:sp>
    </p:spTree>
    <p:extLst>
      <p:ext uri="{BB962C8B-B14F-4D97-AF65-F5344CB8AC3E}">
        <p14:creationId xmlns:p14="http://schemas.microsoft.com/office/powerpoint/2010/main" val="2333912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10</a:t>
            </a:fld>
            <a:endParaRPr lang="en-GB"/>
          </a:p>
        </p:txBody>
      </p:sp>
    </p:spTree>
    <p:extLst>
      <p:ext uri="{BB962C8B-B14F-4D97-AF65-F5344CB8AC3E}">
        <p14:creationId xmlns:p14="http://schemas.microsoft.com/office/powerpoint/2010/main" val="11576573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11</a:t>
            </a:fld>
            <a:endParaRPr lang="en-GB"/>
          </a:p>
        </p:txBody>
      </p:sp>
    </p:spTree>
    <p:extLst>
      <p:ext uri="{BB962C8B-B14F-4D97-AF65-F5344CB8AC3E}">
        <p14:creationId xmlns:p14="http://schemas.microsoft.com/office/powerpoint/2010/main" val="21276671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12</a:t>
            </a:fld>
            <a:endParaRPr lang="en-GB"/>
          </a:p>
        </p:txBody>
      </p:sp>
    </p:spTree>
    <p:extLst>
      <p:ext uri="{BB962C8B-B14F-4D97-AF65-F5344CB8AC3E}">
        <p14:creationId xmlns:p14="http://schemas.microsoft.com/office/powerpoint/2010/main" val="30355174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13</a:t>
            </a:fld>
            <a:endParaRPr lang="en-GB"/>
          </a:p>
        </p:txBody>
      </p:sp>
    </p:spTree>
    <p:extLst>
      <p:ext uri="{BB962C8B-B14F-4D97-AF65-F5344CB8AC3E}">
        <p14:creationId xmlns:p14="http://schemas.microsoft.com/office/powerpoint/2010/main" val="3163134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14</a:t>
            </a:fld>
            <a:endParaRPr lang="en-GB"/>
          </a:p>
        </p:txBody>
      </p:sp>
    </p:spTree>
    <p:extLst>
      <p:ext uri="{BB962C8B-B14F-4D97-AF65-F5344CB8AC3E}">
        <p14:creationId xmlns:p14="http://schemas.microsoft.com/office/powerpoint/2010/main" val="10339911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15</a:t>
            </a:fld>
            <a:endParaRPr lang="en-GB"/>
          </a:p>
        </p:txBody>
      </p:sp>
    </p:spTree>
    <p:extLst>
      <p:ext uri="{BB962C8B-B14F-4D97-AF65-F5344CB8AC3E}">
        <p14:creationId xmlns:p14="http://schemas.microsoft.com/office/powerpoint/2010/main" val="18512852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16</a:t>
            </a:fld>
            <a:endParaRPr lang="en-GB"/>
          </a:p>
        </p:txBody>
      </p:sp>
    </p:spTree>
    <p:extLst>
      <p:ext uri="{BB962C8B-B14F-4D97-AF65-F5344CB8AC3E}">
        <p14:creationId xmlns:p14="http://schemas.microsoft.com/office/powerpoint/2010/main" val="36783250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17</a:t>
            </a:fld>
            <a:endParaRPr lang="en-GB"/>
          </a:p>
        </p:txBody>
      </p:sp>
    </p:spTree>
    <p:extLst>
      <p:ext uri="{BB962C8B-B14F-4D97-AF65-F5344CB8AC3E}">
        <p14:creationId xmlns:p14="http://schemas.microsoft.com/office/powerpoint/2010/main" val="41132936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18</a:t>
            </a:fld>
            <a:endParaRPr lang="en-GB"/>
          </a:p>
        </p:txBody>
      </p:sp>
    </p:spTree>
    <p:extLst>
      <p:ext uri="{BB962C8B-B14F-4D97-AF65-F5344CB8AC3E}">
        <p14:creationId xmlns:p14="http://schemas.microsoft.com/office/powerpoint/2010/main" val="40105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19</a:t>
            </a:fld>
            <a:endParaRPr lang="en-GB"/>
          </a:p>
        </p:txBody>
      </p:sp>
    </p:spTree>
    <p:extLst>
      <p:ext uri="{BB962C8B-B14F-4D97-AF65-F5344CB8AC3E}">
        <p14:creationId xmlns:p14="http://schemas.microsoft.com/office/powerpoint/2010/main" val="519477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2</a:t>
            </a:fld>
            <a:endParaRPr lang="en-GB"/>
          </a:p>
        </p:txBody>
      </p:sp>
    </p:spTree>
    <p:extLst>
      <p:ext uri="{BB962C8B-B14F-4D97-AF65-F5344CB8AC3E}">
        <p14:creationId xmlns:p14="http://schemas.microsoft.com/office/powerpoint/2010/main" val="34257915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20</a:t>
            </a:fld>
            <a:endParaRPr lang="en-GB"/>
          </a:p>
        </p:txBody>
      </p:sp>
    </p:spTree>
    <p:extLst>
      <p:ext uri="{BB962C8B-B14F-4D97-AF65-F5344CB8AC3E}">
        <p14:creationId xmlns:p14="http://schemas.microsoft.com/office/powerpoint/2010/main" val="41908890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21</a:t>
            </a:fld>
            <a:endParaRPr lang="en-GB"/>
          </a:p>
        </p:txBody>
      </p:sp>
    </p:spTree>
    <p:extLst>
      <p:ext uri="{BB962C8B-B14F-4D97-AF65-F5344CB8AC3E}">
        <p14:creationId xmlns:p14="http://schemas.microsoft.com/office/powerpoint/2010/main" val="9551846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t>OFFICIAL</a:t>
            </a: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401B12-3635-489E-8E52-A200F01E3E6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25438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23</a:t>
            </a:fld>
            <a:endParaRPr lang="en-GB"/>
          </a:p>
        </p:txBody>
      </p:sp>
    </p:spTree>
    <p:extLst>
      <p:ext uri="{BB962C8B-B14F-4D97-AF65-F5344CB8AC3E}">
        <p14:creationId xmlns:p14="http://schemas.microsoft.com/office/powerpoint/2010/main" val="2242652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3</a:t>
            </a:fld>
            <a:endParaRPr lang="en-GB"/>
          </a:p>
        </p:txBody>
      </p:sp>
    </p:spTree>
    <p:extLst>
      <p:ext uri="{BB962C8B-B14F-4D97-AF65-F5344CB8AC3E}">
        <p14:creationId xmlns:p14="http://schemas.microsoft.com/office/powerpoint/2010/main" val="1117937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t>OFFICIAL</a:t>
            </a: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401B12-3635-489E-8E52-A200F01E3E6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4230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t>OFFICIAL</a:t>
            </a: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401B12-3635-489E-8E52-A200F01E3E6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9643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6</a:t>
            </a:fld>
            <a:endParaRPr lang="en-GB"/>
          </a:p>
        </p:txBody>
      </p:sp>
    </p:spTree>
    <p:extLst>
      <p:ext uri="{BB962C8B-B14F-4D97-AF65-F5344CB8AC3E}">
        <p14:creationId xmlns:p14="http://schemas.microsoft.com/office/powerpoint/2010/main" val="2211007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7</a:t>
            </a:fld>
            <a:endParaRPr lang="en-GB"/>
          </a:p>
        </p:txBody>
      </p:sp>
    </p:spTree>
    <p:extLst>
      <p:ext uri="{BB962C8B-B14F-4D97-AF65-F5344CB8AC3E}">
        <p14:creationId xmlns:p14="http://schemas.microsoft.com/office/powerpoint/2010/main" val="927382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8</a:t>
            </a:fld>
            <a:endParaRPr lang="en-GB"/>
          </a:p>
        </p:txBody>
      </p:sp>
    </p:spTree>
    <p:extLst>
      <p:ext uri="{BB962C8B-B14F-4D97-AF65-F5344CB8AC3E}">
        <p14:creationId xmlns:p14="http://schemas.microsoft.com/office/powerpoint/2010/main" val="1800187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9</a:t>
            </a:fld>
            <a:endParaRPr lang="en-GB"/>
          </a:p>
        </p:txBody>
      </p:sp>
    </p:spTree>
    <p:extLst>
      <p:ext uri="{BB962C8B-B14F-4D97-AF65-F5344CB8AC3E}">
        <p14:creationId xmlns:p14="http://schemas.microsoft.com/office/powerpoint/2010/main" val="1054767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175A3-F2C3-40BE-AE0F-3900DD14D4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3C8C7C7-99D0-46C5-94C2-D495BB8F55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0C7F683-6F02-4B59-B192-78076A29B3DC}"/>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5" name="Footer Placeholder 4">
            <a:extLst>
              <a:ext uri="{FF2B5EF4-FFF2-40B4-BE49-F238E27FC236}">
                <a16:creationId xmlns:a16="http://schemas.microsoft.com/office/drawing/2014/main" id="{CDF0C06C-F281-4B3E-B57B-67CC7DCC0C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22F7CD-0C4B-4C53-A83D-799FE0C7411D}"/>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781610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3A99-B33B-4BFB-A2B0-D1A39A6C49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4C59D4A-FD80-45D8-9D40-16933BD77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5E07A4C-56F1-4BF1-A130-ED85B443DD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DE6D54-3BDD-455E-82CE-33F72D2670C2}"/>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6" name="Footer Placeholder 5">
            <a:extLst>
              <a:ext uri="{FF2B5EF4-FFF2-40B4-BE49-F238E27FC236}">
                <a16:creationId xmlns:a16="http://schemas.microsoft.com/office/drawing/2014/main" id="{82346AF7-3345-4308-B929-D671D919A8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5206C5-D9AD-4B91-898F-8B26A33A72C8}"/>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1285363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714DD-35A6-49D0-90AF-286EACBAEF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E78291C-2C9A-402B-B589-4C45C90B5F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F63E62-1131-4477-B2B6-E4EBD5D651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76E6D9-768F-403D-A469-FFF8C986F6F9}"/>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6" name="Footer Placeholder 5">
            <a:extLst>
              <a:ext uri="{FF2B5EF4-FFF2-40B4-BE49-F238E27FC236}">
                <a16:creationId xmlns:a16="http://schemas.microsoft.com/office/drawing/2014/main" id="{E75090B0-80CF-453F-976B-AD682F285E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15FB49-A632-40A0-A832-4562435B2A37}"/>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823839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0F422-4443-4909-A1A8-F780EB6052F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1AB75A-9FC1-4EF5-81F7-57B684DFEC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CE3F3D-E83E-4296-8E87-6EC74B849D7C}"/>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5" name="Footer Placeholder 4">
            <a:extLst>
              <a:ext uri="{FF2B5EF4-FFF2-40B4-BE49-F238E27FC236}">
                <a16:creationId xmlns:a16="http://schemas.microsoft.com/office/drawing/2014/main" id="{48E2352B-D895-4678-8185-4AA858D94A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9D88F4-24B3-4277-8005-A3E91DF07F2A}"/>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974891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A1E6E1-C6E3-4017-91D9-859C007C9E4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053A8D-EE5B-4832-B0A9-8869E1A5E4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6DE20B-DAD9-4E33-8B56-A60A13DB9E80}"/>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5" name="Footer Placeholder 4">
            <a:extLst>
              <a:ext uri="{FF2B5EF4-FFF2-40B4-BE49-F238E27FC236}">
                <a16:creationId xmlns:a16="http://schemas.microsoft.com/office/drawing/2014/main" id="{AE44BF9F-4C74-41CF-BA91-0416A51793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ED9E60-1725-4A38-AA8B-4057E80673CF}"/>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1395693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21959" y="1643381"/>
            <a:ext cx="5904335" cy="764540"/>
          </a:xfrm>
          <a:prstGeom prst="rect">
            <a:avLst/>
          </a:prstGeom>
        </p:spPr>
        <p:txBody>
          <a:bodyPr anchor="t">
            <a:normAutofit/>
          </a:bodyPr>
          <a:lstStyle>
            <a:lvl1pPr algn="l">
              <a:defRPr sz="4000" b="1" cap="none"/>
            </a:lvl1pPr>
          </a:lstStyle>
          <a:p>
            <a:r>
              <a:rPr lang="en-GB" dirty="0"/>
              <a:t>Click To Edit Title</a:t>
            </a:r>
            <a:endParaRPr lang="en-US" dirty="0"/>
          </a:p>
        </p:txBody>
      </p:sp>
    </p:spTree>
    <p:extLst>
      <p:ext uri="{BB962C8B-B14F-4D97-AF65-F5344CB8AC3E}">
        <p14:creationId xmlns:p14="http://schemas.microsoft.com/office/powerpoint/2010/main" val="2552224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p:cNvSpPr>
            <a:spLocks noGrp="1"/>
          </p:cNvSpPr>
          <p:nvPr>
            <p:ph idx="1"/>
          </p:nvPr>
        </p:nvSpPr>
        <p:spPr>
          <a:xfrm>
            <a:off x="609600" y="1784753"/>
            <a:ext cx="10972800" cy="4075764"/>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Title 8"/>
          <p:cNvSpPr>
            <a:spLocks noGrp="1"/>
          </p:cNvSpPr>
          <p:nvPr>
            <p:ph type="title"/>
          </p:nvPr>
        </p:nvSpPr>
        <p:spPr/>
        <p:txBody>
          <a:bodyPr/>
          <a:lstStyle/>
          <a:p>
            <a:r>
              <a:rPr lang="en-GB" dirty="0"/>
              <a:t>Click to edit Master title style</a:t>
            </a:r>
            <a:endParaRPr lang="en-US" dirty="0"/>
          </a:p>
        </p:txBody>
      </p:sp>
    </p:spTree>
    <p:extLst>
      <p:ext uri="{BB962C8B-B14F-4D97-AF65-F5344CB8AC3E}">
        <p14:creationId xmlns:p14="http://schemas.microsoft.com/office/powerpoint/2010/main" val="3370946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1CBC4-1F6F-4BD9-A70D-B8184A0D8B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54F657-DF6C-4A62-AEBC-05F3B305EA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06A304C-3DCE-496C-87D4-564ACCDFF95F}"/>
              </a:ext>
            </a:extLst>
          </p:cNvPr>
          <p:cNvSpPr>
            <a:spLocks noGrp="1"/>
          </p:cNvSpPr>
          <p:nvPr>
            <p:ph type="dt" sz="half" idx="10"/>
          </p:nvPr>
        </p:nvSpPr>
        <p:spPr/>
        <p:txBody>
          <a:bodyPr/>
          <a:lstStyle/>
          <a:p>
            <a:fld id="{43B18BFE-0C19-4C81-97B9-D07EF5A86BED}" type="datetimeFigureOut">
              <a:rPr lang="en-GB" smtClean="0"/>
              <a:t>15/07/2021</a:t>
            </a:fld>
            <a:endParaRPr lang="en-GB"/>
          </a:p>
        </p:txBody>
      </p:sp>
      <p:sp>
        <p:nvSpPr>
          <p:cNvPr id="5" name="Footer Placeholder 4">
            <a:extLst>
              <a:ext uri="{FF2B5EF4-FFF2-40B4-BE49-F238E27FC236}">
                <a16:creationId xmlns:a16="http://schemas.microsoft.com/office/drawing/2014/main" id="{718BC0B3-A495-47C6-9684-67A8BEEEDD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A851A4-71B2-4E7F-9D71-AF2B34D01987}"/>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1834709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46420-B180-40D3-AC73-DBC2EEE5708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C294FF4-698E-4BBD-A0A1-0CEB060B2E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0AEEFA-F815-4CBB-AA71-9485798A6A16}"/>
              </a:ext>
            </a:extLst>
          </p:cNvPr>
          <p:cNvSpPr>
            <a:spLocks noGrp="1"/>
          </p:cNvSpPr>
          <p:nvPr>
            <p:ph type="dt" sz="half" idx="10"/>
          </p:nvPr>
        </p:nvSpPr>
        <p:spPr/>
        <p:txBody>
          <a:bodyPr/>
          <a:lstStyle/>
          <a:p>
            <a:fld id="{43B18BFE-0C19-4C81-97B9-D07EF5A86BED}" type="datetimeFigureOut">
              <a:rPr lang="en-GB" smtClean="0"/>
              <a:t>15/07/2021</a:t>
            </a:fld>
            <a:endParaRPr lang="en-GB"/>
          </a:p>
        </p:txBody>
      </p:sp>
      <p:sp>
        <p:nvSpPr>
          <p:cNvPr id="5" name="Footer Placeholder 4">
            <a:extLst>
              <a:ext uri="{FF2B5EF4-FFF2-40B4-BE49-F238E27FC236}">
                <a16:creationId xmlns:a16="http://schemas.microsoft.com/office/drawing/2014/main" id="{94775262-3A93-4CBB-8CD6-BF6A43DBD7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8412EF-7CF5-4FBC-A96A-A5B6B161C399}"/>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41936020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EFC8B-E328-40FB-8A48-08211CA2F6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5CD886E-1EDE-405A-A0F8-AA27E30DB4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5E98B4-E552-4A10-981F-06F8E9FCA5A9}"/>
              </a:ext>
            </a:extLst>
          </p:cNvPr>
          <p:cNvSpPr>
            <a:spLocks noGrp="1"/>
          </p:cNvSpPr>
          <p:nvPr>
            <p:ph type="dt" sz="half" idx="10"/>
          </p:nvPr>
        </p:nvSpPr>
        <p:spPr/>
        <p:txBody>
          <a:bodyPr/>
          <a:lstStyle/>
          <a:p>
            <a:fld id="{43B18BFE-0C19-4C81-97B9-D07EF5A86BED}" type="datetimeFigureOut">
              <a:rPr lang="en-GB" smtClean="0"/>
              <a:t>15/07/2021</a:t>
            </a:fld>
            <a:endParaRPr lang="en-GB"/>
          </a:p>
        </p:txBody>
      </p:sp>
      <p:sp>
        <p:nvSpPr>
          <p:cNvPr id="5" name="Footer Placeholder 4">
            <a:extLst>
              <a:ext uri="{FF2B5EF4-FFF2-40B4-BE49-F238E27FC236}">
                <a16:creationId xmlns:a16="http://schemas.microsoft.com/office/drawing/2014/main" id="{320F6549-6DCD-4183-A6A4-D13F34D8F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508A70-6745-46C0-A3D8-D13B19448F9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2706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78608-6607-4227-961A-08B3AFD350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0778276-2E4D-459E-A708-7B2742740A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6957E82-19CD-42D0-A33E-816CC01EFE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3B11402-20C1-4D52-B544-E62E6F589894}"/>
              </a:ext>
            </a:extLst>
          </p:cNvPr>
          <p:cNvSpPr>
            <a:spLocks noGrp="1"/>
          </p:cNvSpPr>
          <p:nvPr>
            <p:ph type="dt" sz="half" idx="10"/>
          </p:nvPr>
        </p:nvSpPr>
        <p:spPr/>
        <p:txBody>
          <a:bodyPr/>
          <a:lstStyle/>
          <a:p>
            <a:fld id="{43B18BFE-0C19-4C81-97B9-D07EF5A86BED}" type="datetimeFigureOut">
              <a:rPr lang="en-GB" smtClean="0"/>
              <a:t>15/07/2021</a:t>
            </a:fld>
            <a:endParaRPr lang="en-GB"/>
          </a:p>
        </p:txBody>
      </p:sp>
      <p:sp>
        <p:nvSpPr>
          <p:cNvPr id="6" name="Footer Placeholder 5">
            <a:extLst>
              <a:ext uri="{FF2B5EF4-FFF2-40B4-BE49-F238E27FC236}">
                <a16:creationId xmlns:a16="http://schemas.microsoft.com/office/drawing/2014/main" id="{B928745A-AEF2-48EC-8AAD-7C8531C76C6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CB022F-7E58-4BCB-B209-9CDC1A1831E2}"/>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3364926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C1579-7379-4166-8210-4782144AA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90EE8B-3491-48D9-BB40-BFABA06681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2A2655-37C7-4790-8DE9-F8DC0D1A1DDE}"/>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5" name="Footer Placeholder 4">
            <a:extLst>
              <a:ext uri="{FF2B5EF4-FFF2-40B4-BE49-F238E27FC236}">
                <a16:creationId xmlns:a16="http://schemas.microsoft.com/office/drawing/2014/main" id="{B5905429-687F-480C-B3EE-2BEFC6B21B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6668CD-BC29-4719-AD28-E1F485509236}"/>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20917767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60F0F-BE68-401C-B09E-131CF30A1BE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66717F9-6353-4E2E-9D70-9A368D4EFF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0C0331-0611-473A-9CAE-1FD1DCB1FC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A93CF03-7CE7-408A-85C4-F71F8F45E6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4410E1-9591-4E97-8C84-828D06D6CE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BADE698-61CB-4FCE-B1B8-1E1FBC3A5A65}"/>
              </a:ext>
            </a:extLst>
          </p:cNvPr>
          <p:cNvSpPr>
            <a:spLocks noGrp="1"/>
          </p:cNvSpPr>
          <p:nvPr>
            <p:ph type="dt" sz="half" idx="10"/>
          </p:nvPr>
        </p:nvSpPr>
        <p:spPr/>
        <p:txBody>
          <a:bodyPr/>
          <a:lstStyle/>
          <a:p>
            <a:fld id="{43B18BFE-0C19-4C81-97B9-D07EF5A86BED}" type="datetimeFigureOut">
              <a:rPr lang="en-GB" smtClean="0"/>
              <a:t>15/07/2021</a:t>
            </a:fld>
            <a:endParaRPr lang="en-GB"/>
          </a:p>
        </p:txBody>
      </p:sp>
      <p:sp>
        <p:nvSpPr>
          <p:cNvPr id="8" name="Footer Placeholder 7">
            <a:extLst>
              <a:ext uri="{FF2B5EF4-FFF2-40B4-BE49-F238E27FC236}">
                <a16:creationId xmlns:a16="http://schemas.microsoft.com/office/drawing/2014/main" id="{39409FBD-86FF-4EC9-A51C-F275BD2AA7D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0A2BCFE-8FAF-455E-B590-E291DD251B85}"/>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3239251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931C1-1943-4B57-8F77-3539A79612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6A29EDE-C206-446F-BC03-3215AB3972CD}"/>
              </a:ext>
            </a:extLst>
          </p:cNvPr>
          <p:cNvSpPr>
            <a:spLocks noGrp="1"/>
          </p:cNvSpPr>
          <p:nvPr>
            <p:ph type="dt" sz="half" idx="10"/>
          </p:nvPr>
        </p:nvSpPr>
        <p:spPr/>
        <p:txBody>
          <a:bodyPr/>
          <a:lstStyle/>
          <a:p>
            <a:fld id="{43B18BFE-0C19-4C81-97B9-D07EF5A86BED}" type="datetimeFigureOut">
              <a:rPr lang="en-GB" smtClean="0"/>
              <a:t>15/07/2021</a:t>
            </a:fld>
            <a:endParaRPr lang="en-GB"/>
          </a:p>
        </p:txBody>
      </p:sp>
      <p:sp>
        <p:nvSpPr>
          <p:cNvPr id="4" name="Footer Placeholder 3">
            <a:extLst>
              <a:ext uri="{FF2B5EF4-FFF2-40B4-BE49-F238E27FC236}">
                <a16:creationId xmlns:a16="http://schemas.microsoft.com/office/drawing/2014/main" id="{ECF7FC31-3B0C-443B-8933-8C70E6251B3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B6EE10C-22A5-48D0-AD18-1E67BA51F542}"/>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4378670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ECE8E8-50B6-4C56-B558-DCE170FE9CE8}"/>
              </a:ext>
            </a:extLst>
          </p:cNvPr>
          <p:cNvSpPr>
            <a:spLocks noGrp="1"/>
          </p:cNvSpPr>
          <p:nvPr>
            <p:ph type="dt" sz="half" idx="10"/>
          </p:nvPr>
        </p:nvSpPr>
        <p:spPr/>
        <p:txBody>
          <a:bodyPr/>
          <a:lstStyle/>
          <a:p>
            <a:fld id="{43B18BFE-0C19-4C81-97B9-D07EF5A86BED}" type="datetimeFigureOut">
              <a:rPr lang="en-GB" smtClean="0"/>
              <a:t>15/07/2021</a:t>
            </a:fld>
            <a:endParaRPr lang="en-GB"/>
          </a:p>
        </p:txBody>
      </p:sp>
      <p:sp>
        <p:nvSpPr>
          <p:cNvPr id="3" name="Footer Placeholder 2">
            <a:extLst>
              <a:ext uri="{FF2B5EF4-FFF2-40B4-BE49-F238E27FC236}">
                <a16:creationId xmlns:a16="http://schemas.microsoft.com/office/drawing/2014/main" id="{2741D645-5351-4E32-A733-5AA8A2894EE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E7C0E71-28DE-41F9-A40A-76EB4C331AB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5540160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D52CE-1996-4324-970F-4F4E56AADD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11E6B71-5A22-49EE-8C60-0386C1C302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38A618-4276-4512-A4CA-788095325C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84D2C8-DAB5-439C-9502-9AD8A645EFF2}"/>
              </a:ext>
            </a:extLst>
          </p:cNvPr>
          <p:cNvSpPr>
            <a:spLocks noGrp="1"/>
          </p:cNvSpPr>
          <p:nvPr>
            <p:ph type="dt" sz="half" idx="10"/>
          </p:nvPr>
        </p:nvSpPr>
        <p:spPr/>
        <p:txBody>
          <a:bodyPr/>
          <a:lstStyle/>
          <a:p>
            <a:fld id="{43B18BFE-0C19-4C81-97B9-D07EF5A86BED}" type="datetimeFigureOut">
              <a:rPr lang="en-GB" smtClean="0"/>
              <a:t>15/07/2021</a:t>
            </a:fld>
            <a:endParaRPr lang="en-GB"/>
          </a:p>
        </p:txBody>
      </p:sp>
      <p:sp>
        <p:nvSpPr>
          <p:cNvPr id="6" name="Footer Placeholder 5">
            <a:extLst>
              <a:ext uri="{FF2B5EF4-FFF2-40B4-BE49-F238E27FC236}">
                <a16:creationId xmlns:a16="http://schemas.microsoft.com/office/drawing/2014/main" id="{7741F898-90E7-4713-B255-2E5199C720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54C1F0-F605-4263-90BD-5EB978BA48DD}"/>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667722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80BEE-FE46-4BBD-8892-31DD09CB4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5F4E39-7A84-4410-8136-A437BA407D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67938F8-8124-4E14-9F7B-3059A326D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5A5EA0-143B-4C13-81CD-DFF1B4305658}"/>
              </a:ext>
            </a:extLst>
          </p:cNvPr>
          <p:cNvSpPr>
            <a:spLocks noGrp="1"/>
          </p:cNvSpPr>
          <p:nvPr>
            <p:ph type="dt" sz="half" idx="10"/>
          </p:nvPr>
        </p:nvSpPr>
        <p:spPr/>
        <p:txBody>
          <a:bodyPr/>
          <a:lstStyle/>
          <a:p>
            <a:fld id="{43B18BFE-0C19-4C81-97B9-D07EF5A86BED}" type="datetimeFigureOut">
              <a:rPr lang="en-GB" smtClean="0"/>
              <a:t>15/07/2021</a:t>
            </a:fld>
            <a:endParaRPr lang="en-GB"/>
          </a:p>
        </p:txBody>
      </p:sp>
      <p:sp>
        <p:nvSpPr>
          <p:cNvPr id="6" name="Footer Placeholder 5">
            <a:extLst>
              <a:ext uri="{FF2B5EF4-FFF2-40B4-BE49-F238E27FC236}">
                <a16:creationId xmlns:a16="http://schemas.microsoft.com/office/drawing/2014/main" id="{C1A4BE8F-A148-4992-AFF2-A7C38A4086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FB124D-AAAE-40E1-ABF9-24592E9EB38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2257079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D4546-2AE6-4BB7-A0C6-EB3959FCAE4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F04DFAA-21EC-4FE4-87FF-2AEEAE8BDC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DA6B62-B3FD-4D82-B68C-BD5C706028B9}"/>
              </a:ext>
            </a:extLst>
          </p:cNvPr>
          <p:cNvSpPr>
            <a:spLocks noGrp="1"/>
          </p:cNvSpPr>
          <p:nvPr>
            <p:ph type="dt" sz="half" idx="10"/>
          </p:nvPr>
        </p:nvSpPr>
        <p:spPr/>
        <p:txBody>
          <a:bodyPr/>
          <a:lstStyle/>
          <a:p>
            <a:fld id="{43B18BFE-0C19-4C81-97B9-D07EF5A86BED}" type="datetimeFigureOut">
              <a:rPr lang="en-GB" smtClean="0"/>
              <a:t>15/07/2021</a:t>
            </a:fld>
            <a:endParaRPr lang="en-GB"/>
          </a:p>
        </p:txBody>
      </p:sp>
      <p:sp>
        <p:nvSpPr>
          <p:cNvPr id="5" name="Footer Placeholder 4">
            <a:extLst>
              <a:ext uri="{FF2B5EF4-FFF2-40B4-BE49-F238E27FC236}">
                <a16:creationId xmlns:a16="http://schemas.microsoft.com/office/drawing/2014/main" id="{0EA7DA93-C6D0-4660-B0C3-ECB76218BA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36A1EF0-0B75-4827-BC56-C313697063AD}"/>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1178728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573C65-7148-4361-A76E-F39AB75D1A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689B18-A3CD-4804-A3ED-DEFBC04543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4C2368-1CFE-48B9-816A-1B8172EAD5DF}"/>
              </a:ext>
            </a:extLst>
          </p:cNvPr>
          <p:cNvSpPr>
            <a:spLocks noGrp="1"/>
          </p:cNvSpPr>
          <p:nvPr>
            <p:ph type="dt" sz="half" idx="10"/>
          </p:nvPr>
        </p:nvSpPr>
        <p:spPr/>
        <p:txBody>
          <a:bodyPr/>
          <a:lstStyle/>
          <a:p>
            <a:fld id="{43B18BFE-0C19-4C81-97B9-D07EF5A86BED}" type="datetimeFigureOut">
              <a:rPr lang="en-GB" smtClean="0"/>
              <a:t>15/07/2021</a:t>
            </a:fld>
            <a:endParaRPr lang="en-GB"/>
          </a:p>
        </p:txBody>
      </p:sp>
      <p:sp>
        <p:nvSpPr>
          <p:cNvPr id="5" name="Footer Placeholder 4">
            <a:extLst>
              <a:ext uri="{FF2B5EF4-FFF2-40B4-BE49-F238E27FC236}">
                <a16:creationId xmlns:a16="http://schemas.microsoft.com/office/drawing/2014/main" id="{0DD20BF5-18A0-4DDB-AAC0-1A21D027D2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AE4B5F-134A-406A-AA65-08114278EDFF}"/>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9772756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175A3-F2C3-40BE-AE0F-3900DD14D4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3C8C7C7-99D0-46C5-94C2-D495BB8F55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0C7F683-6F02-4B59-B192-78076A29B3DC}"/>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5" name="Footer Placeholder 4">
            <a:extLst>
              <a:ext uri="{FF2B5EF4-FFF2-40B4-BE49-F238E27FC236}">
                <a16:creationId xmlns:a16="http://schemas.microsoft.com/office/drawing/2014/main" id="{CDF0C06C-F281-4B3E-B57B-67CC7DCC0C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22F7CD-0C4B-4C53-A83D-799FE0C7411D}"/>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13522795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C1579-7379-4166-8210-4782144AA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90EE8B-3491-48D9-BB40-BFABA06681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2A2655-37C7-4790-8DE9-F8DC0D1A1DDE}"/>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5" name="Footer Placeholder 4">
            <a:extLst>
              <a:ext uri="{FF2B5EF4-FFF2-40B4-BE49-F238E27FC236}">
                <a16:creationId xmlns:a16="http://schemas.microsoft.com/office/drawing/2014/main" id="{B5905429-687F-480C-B3EE-2BEFC6B21B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6668CD-BC29-4719-AD28-E1F485509236}"/>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9052619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A7D8C-8C4B-42D8-A3DE-CE9DEDA945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A3B5022-2043-4B0E-9254-78B077ED83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E77601-9B93-4D12-8812-6C73479F46E0}"/>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5" name="Footer Placeholder 4">
            <a:extLst>
              <a:ext uri="{FF2B5EF4-FFF2-40B4-BE49-F238E27FC236}">
                <a16:creationId xmlns:a16="http://schemas.microsoft.com/office/drawing/2014/main" id="{63360874-D928-44D3-9A65-CF380449BE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2CCC61-31D3-4D8A-AEFB-85F93FD52156}"/>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618173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A7D8C-8C4B-42D8-A3DE-CE9DEDA945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A3B5022-2043-4B0E-9254-78B077ED83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E77601-9B93-4D12-8812-6C73479F46E0}"/>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5" name="Footer Placeholder 4">
            <a:extLst>
              <a:ext uri="{FF2B5EF4-FFF2-40B4-BE49-F238E27FC236}">
                <a16:creationId xmlns:a16="http://schemas.microsoft.com/office/drawing/2014/main" id="{63360874-D928-44D3-9A65-CF380449BE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2CCC61-31D3-4D8A-AEFB-85F93FD52156}"/>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6256626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B2245-03CF-4319-84B9-C38A68DA0E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07C834-5207-41CA-AA2C-B6B11BF2D4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01CDDC-1170-4BF0-9705-7C1D5255E0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877318F-E68E-4044-9E75-B33000E6BCF4}"/>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6" name="Footer Placeholder 5">
            <a:extLst>
              <a:ext uri="{FF2B5EF4-FFF2-40B4-BE49-F238E27FC236}">
                <a16:creationId xmlns:a16="http://schemas.microsoft.com/office/drawing/2014/main" id="{36BE886A-3B06-44AF-98E9-C2618DDA3D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820BDC-DA92-4F55-B010-64B1AE9BC753}"/>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8183243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92156-EDB2-4BC0-A9A4-C9EB7AF01FF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5E3F29-AC8B-48B9-8180-825C067BE6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0745A8-090F-4DA1-B432-C9608D65B0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86440B0-59F5-421A-9AC8-57B6F99D5F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B5C722-F68B-4DED-94DD-8586ABFF2A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FB3E620-4416-419C-983B-A7826CDEA420}"/>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8" name="Footer Placeholder 7">
            <a:extLst>
              <a:ext uri="{FF2B5EF4-FFF2-40B4-BE49-F238E27FC236}">
                <a16:creationId xmlns:a16="http://schemas.microsoft.com/office/drawing/2014/main" id="{0E818B27-2A1C-4E7D-8757-EEAD646F889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F855E69-AF41-49CB-B629-189911C47E9C}"/>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5910610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C88FA-45B8-4AA4-AA84-A354697E86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525E9A-0F41-4B63-8B12-6725F3C1F8FF}"/>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4" name="Footer Placeholder 3">
            <a:extLst>
              <a:ext uri="{FF2B5EF4-FFF2-40B4-BE49-F238E27FC236}">
                <a16:creationId xmlns:a16="http://schemas.microsoft.com/office/drawing/2014/main" id="{1B55F50E-1200-46C1-B898-CADDC86800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5412DF-F023-4441-AE5C-C9225BF3CF5D}"/>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2245241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935BE8-B512-4148-8286-BCB213E98C91}"/>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3" name="Footer Placeholder 2">
            <a:extLst>
              <a:ext uri="{FF2B5EF4-FFF2-40B4-BE49-F238E27FC236}">
                <a16:creationId xmlns:a16="http://schemas.microsoft.com/office/drawing/2014/main" id="{F5BC1814-F05C-4E8E-B20C-691BBE4B66F8}"/>
              </a:ext>
            </a:extLst>
          </p:cNvPr>
          <p:cNvSpPr>
            <a:spLocks noGrp="1"/>
          </p:cNvSpPr>
          <p:nvPr>
            <p:ph type="ftr" sz="quarter" idx="11"/>
            <p:custDataLst>
              <p:tags r:id="rId1"/>
            </p:custDataLst>
          </p:nvPr>
        </p:nvSpPr>
        <p:spPr>
          <a:xfrm>
            <a:off x="0" y="6356350"/>
            <a:ext cx="12192000" cy="365125"/>
          </a:xfrm>
        </p:spPr>
        <p:txBody>
          <a:bodyPr/>
          <a:lstStyle>
            <a:lvl1pPr>
              <a:defRPr lang="en-GB" sz="1200" b="0" i="0" u="none">
                <a:solidFill>
                  <a:srgbClr val="0000FF"/>
                </a:solidFill>
                <a:latin typeface="Arial" panose="020B0604020202020204" pitchFamily="34" charset="0"/>
              </a:defRPr>
            </a:lvl1pPr>
          </a:lstStyle>
          <a:p>
            <a:r>
              <a:rPr lang="en-GB"/>
              <a:t>OFFICIAL</a:t>
            </a:r>
          </a:p>
        </p:txBody>
      </p:sp>
      <p:sp>
        <p:nvSpPr>
          <p:cNvPr id="4" name="Slide Number Placeholder 3">
            <a:extLst>
              <a:ext uri="{FF2B5EF4-FFF2-40B4-BE49-F238E27FC236}">
                <a16:creationId xmlns:a16="http://schemas.microsoft.com/office/drawing/2014/main" id="{EECB5BC9-F9BF-4B4D-8239-3C8AF2B24398}"/>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11823807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B90EB-BA5D-4B34-B558-4FF1352A54CE}"/>
              </a:ext>
            </a:extLst>
          </p:cNvPr>
          <p:cNvSpPr>
            <a:spLocks noGrp="1"/>
          </p:cNvSpPr>
          <p:nvPr>
            <p:ph type="title"/>
          </p:nvPr>
        </p:nvSpPr>
        <p:spPr>
          <a:xfrm>
            <a:off x="563880" y="1632222"/>
            <a:ext cx="10515600" cy="1325563"/>
          </a:xfrm>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D91D43EF-D0CD-4F59-AC22-3004E733CAE6}"/>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4" name="Footer Placeholder 3">
            <a:extLst>
              <a:ext uri="{FF2B5EF4-FFF2-40B4-BE49-F238E27FC236}">
                <a16:creationId xmlns:a16="http://schemas.microsoft.com/office/drawing/2014/main" id="{5942DB31-DDF2-4FCF-9086-C4E89FB4EB7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376B4C6-9F2C-4725-B417-6DE750CD1C21}"/>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8889630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233DF-4B5A-4795-87DB-47AF73D76F20}"/>
              </a:ext>
            </a:extLst>
          </p:cNvPr>
          <p:cNvSpPr>
            <a:spLocks noGrp="1"/>
          </p:cNvSpPr>
          <p:nvPr>
            <p:ph type="title"/>
          </p:nvPr>
        </p:nvSpPr>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9014F35E-3C31-4124-8010-F1FB1950FB59}"/>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4" name="Footer Placeholder 3">
            <a:extLst>
              <a:ext uri="{FF2B5EF4-FFF2-40B4-BE49-F238E27FC236}">
                <a16:creationId xmlns:a16="http://schemas.microsoft.com/office/drawing/2014/main" id="{4913C518-EB10-4835-9056-6EF35A4EA80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4E811A9-757E-4BBD-B6E5-806BBBECCB15}"/>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104889455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3A99-B33B-4BFB-A2B0-D1A39A6C49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4C59D4A-FD80-45D8-9D40-16933BD77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5E07A4C-56F1-4BF1-A130-ED85B443DD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DE6D54-3BDD-455E-82CE-33F72D2670C2}"/>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6" name="Footer Placeholder 5">
            <a:extLst>
              <a:ext uri="{FF2B5EF4-FFF2-40B4-BE49-F238E27FC236}">
                <a16:creationId xmlns:a16="http://schemas.microsoft.com/office/drawing/2014/main" id="{82346AF7-3345-4308-B929-D671D919A8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5206C5-D9AD-4B91-898F-8B26A33A72C8}"/>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28546294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714DD-35A6-49D0-90AF-286EACBAEF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E78291C-2C9A-402B-B589-4C45C90B5F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F63E62-1131-4477-B2B6-E4EBD5D651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76E6D9-768F-403D-A469-FFF8C986F6F9}"/>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6" name="Footer Placeholder 5">
            <a:extLst>
              <a:ext uri="{FF2B5EF4-FFF2-40B4-BE49-F238E27FC236}">
                <a16:creationId xmlns:a16="http://schemas.microsoft.com/office/drawing/2014/main" id="{E75090B0-80CF-453F-976B-AD682F285E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15FB49-A632-40A0-A832-4562435B2A37}"/>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11636604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0F422-4443-4909-A1A8-F780EB6052F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1AB75A-9FC1-4EF5-81F7-57B684DFEC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CE3F3D-E83E-4296-8E87-6EC74B849D7C}"/>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5" name="Footer Placeholder 4">
            <a:extLst>
              <a:ext uri="{FF2B5EF4-FFF2-40B4-BE49-F238E27FC236}">
                <a16:creationId xmlns:a16="http://schemas.microsoft.com/office/drawing/2014/main" id="{48E2352B-D895-4678-8185-4AA858D94A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9D88F4-24B3-4277-8005-A3E91DF07F2A}"/>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2055029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A1E6E1-C6E3-4017-91D9-859C007C9E4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053A8D-EE5B-4832-B0A9-8869E1A5E4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6DE20B-DAD9-4E33-8B56-A60A13DB9E80}"/>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5" name="Footer Placeholder 4">
            <a:extLst>
              <a:ext uri="{FF2B5EF4-FFF2-40B4-BE49-F238E27FC236}">
                <a16:creationId xmlns:a16="http://schemas.microsoft.com/office/drawing/2014/main" id="{AE44BF9F-4C74-41CF-BA91-0416A51793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ED9E60-1725-4A38-AA8B-4057E80673CF}"/>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4183524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B2245-03CF-4319-84B9-C38A68DA0E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07C834-5207-41CA-AA2C-B6B11BF2D4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01CDDC-1170-4BF0-9705-7C1D5255E0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877318F-E68E-4044-9E75-B33000E6BCF4}"/>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6" name="Footer Placeholder 5">
            <a:extLst>
              <a:ext uri="{FF2B5EF4-FFF2-40B4-BE49-F238E27FC236}">
                <a16:creationId xmlns:a16="http://schemas.microsoft.com/office/drawing/2014/main" id="{36BE886A-3B06-44AF-98E9-C2618DDA3D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820BDC-DA92-4F55-B010-64B1AE9BC753}"/>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52414389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21959" y="1643381"/>
            <a:ext cx="5904335" cy="764540"/>
          </a:xfrm>
          <a:prstGeom prst="rect">
            <a:avLst/>
          </a:prstGeom>
        </p:spPr>
        <p:txBody>
          <a:bodyPr anchor="t">
            <a:normAutofit/>
          </a:bodyPr>
          <a:lstStyle>
            <a:lvl1pPr algn="l">
              <a:defRPr sz="4000" b="1" cap="none"/>
            </a:lvl1pPr>
          </a:lstStyle>
          <a:p>
            <a:r>
              <a:rPr lang="en-GB" dirty="0"/>
              <a:t>Click To Edit Title</a:t>
            </a:r>
            <a:endParaRPr lang="en-US" dirty="0"/>
          </a:p>
        </p:txBody>
      </p:sp>
    </p:spTree>
    <p:extLst>
      <p:ext uri="{BB962C8B-B14F-4D97-AF65-F5344CB8AC3E}">
        <p14:creationId xmlns:p14="http://schemas.microsoft.com/office/powerpoint/2010/main" val="169750617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p:cNvSpPr>
            <a:spLocks noGrp="1"/>
          </p:cNvSpPr>
          <p:nvPr>
            <p:ph idx="1"/>
          </p:nvPr>
        </p:nvSpPr>
        <p:spPr>
          <a:xfrm>
            <a:off x="609600" y="1784753"/>
            <a:ext cx="10972800" cy="4075764"/>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Title 8"/>
          <p:cNvSpPr>
            <a:spLocks noGrp="1"/>
          </p:cNvSpPr>
          <p:nvPr>
            <p:ph type="title"/>
          </p:nvPr>
        </p:nvSpPr>
        <p:spPr/>
        <p:txBody>
          <a:bodyPr/>
          <a:lstStyle/>
          <a:p>
            <a:r>
              <a:rPr lang="en-GB" dirty="0"/>
              <a:t>Click to edit Master title style</a:t>
            </a:r>
            <a:endParaRPr lang="en-US" dirty="0"/>
          </a:p>
        </p:txBody>
      </p:sp>
    </p:spTree>
    <p:extLst>
      <p:ext uri="{BB962C8B-B14F-4D97-AF65-F5344CB8AC3E}">
        <p14:creationId xmlns:p14="http://schemas.microsoft.com/office/powerpoint/2010/main" val="1566742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92156-EDB2-4BC0-A9A4-C9EB7AF01FF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5E3F29-AC8B-48B9-8180-825C067BE6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0745A8-090F-4DA1-B432-C9608D65B0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86440B0-59F5-421A-9AC8-57B6F99D5F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B5C722-F68B-4DED-94DD-8586ABFF2A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FB3E620-4416-419C-983B-A7826CDEA420}"/>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8" name="Footer Placeholder 7">
            <a:extLst>
              <a:ext uri="{FF2B5EF4-FFF2-40B4-BE49-F238E27FC236}">
                <a16:creationId xmlns:a16="http://schemas.microsoft.com/office/drawing/2014/main" id="{0E818B27-2A1C-4E7D-8757-EEAD646F889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F855E69-AF41-49CB-B629-189911C47E9C}"/>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494920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C88FA-45B8-4AA4-AA84-A354697E86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525E9A-0F41-4B63-8B12-6725F3C1F8FF}"/>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4" name="Footer Placeholder 3">
            <a:extLst>
              <a:ext uri="{FF2B5EF4-FFF2-40B4-BE49-F238E27FC236}">
                <a16:creationId xmlns:a16="http://schemas.microsoft.com/office/drawing/2014/main" id="{1B55F50E-1200-46C1-B898-CADDC86800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5412DF-F023-4441-AE5C-C9225BF3CF5D}"/>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76147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935BE8-B512-4148-8286-BCB213E98C91}"/>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3" name="Footer Placeholder 2">
            <a:extLst>
              <a:ext uri="{FF2B5EF4-FFF2-40B4-BE49-F238E27FC236}">
                <a16:creationId xmlns:a16="http://schemas.microsoft.com/office/drawing/2014/main" id="{F5BC1814-F05C-4E8E-B20C-691BBE4B66F8}"/>
              </a:ext>
            </a:extLst>
          </p:cNvPr>
          <p:cNvSpPr>
            <a:spLocks noGrp="1"/>
          </p:cNvSpPr>
          <p:nvPr>
            <p:ph type="ftr" sz="quarter" idx="11"/>
            <p:custDataLst>
              <p:tags r:id="rId1"/>
            </p:custDataLst>
          </p:nvPr>
        </p:nvSpPr>
        <p:spPr>
          <a:xfrm>
            <a:off x="0" y="6356350"/>
            <a:ext cx="12192000" cy="365125"/>
          </a:xfrm>
        </p:spPr>
        <p:txBody>
          <a:bodyPr/>
          <a:lstStyle>
            <a:lvl1pPr>
              <a:defRPr lang="en-GB" sz="1200" b="0" i="0" u="none">
                <a:solidFill>
                  <a:srgbClr val="0000FF"/>
                </a:solidFill>
                <a:latin typeface="Arial" panose="020B0604020202020204" pitchFamily="34" charset="0"/>
              </a:defRPr>
            </a:lvl1pPr>
          </a:lstStyle>
          <a:p>
            <a:r>
              <a:rPr lang="en-GB"/>
              <a:t>OFFICIAL</a:t>
            </a:r>
          </a:p>
        </p:txBody>
      </p:sp>
      <p:sp>
        <p:nvSpPr>
          <p:cNvPr id="4" name="Slide Number Placeholder 3">
            <a:extLst>
              <a:ext uri="{FF2B5EF4-FFF2-40B4-BE49-F238E27FC236}">
                <a16:creationId xmlns:a16="http://schemas.microsoft.com/office/drawing/2014/main" id="{EECB5BC9-F9BF-4B4D-8239-3C8AF2B24398}"/>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76793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B90EB-BA5D-4B34-B558-4FF1352A54CE}"/>
              </a:ext>
            </a:extLst>
          </p:cNvPr>
          <p:cNvSpPr>
            <a:spLocks noGrp="1"/>
          </p:cNvSpPr>
          <p:nvPr>
            <p:ph type="title"/>
          </p:nvPr>
        </p:nvSpPr>
        <p:spPr>
          <a:xfrm>
            <a:off x="563880" y="1632222"/>
            <a:ext cx="10515600" cy="1325563"/>
          </a:xfrm>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D91D43EF-D0CD-4F59-AC22-3004E733CAE6}"/>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4" name="Footer Placeholder 3">
            <a:extLst>
              <a:ext uri="{FF2B5EF4-FFF2-40B4-BE49-F238E27FC236}">
                <a16:creationId xmlns:a16="http://schemas.microsoft.com/office/drawing/2014/main" id="{5942DB31-DDF2-4FCF-9086-C4E89FB4EB7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376B4C6-9F2C-4725-B417-6DE750CD1C21}"/>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636259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233DF-4B5A-4795-87DB-47AF73D76F20}"/>
              </a:ext>
            </a:extLst>
          </p:cNvPr>
          <p:cNvSpPr>
            <a:spLocks noGrp="1"/>
          </p:cNvSpPr>
          <p:nvPr>
            <p:ph type="title"/>
          </p:nvPr>
        </p:nvSpPr>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9014F35E-3C31-4124-8010-F1FB1950FB59}"/>
              </a:ext>
            </a:extLst>
          </p:cNvPr>
          <p:cNvSpPr>
            <a:spLocks noGrp="1"/>
          </p:cNvSpPr>
          <p:nvPr>
            <p:ph type="dt" sz="half" idx="10"/>
          </p:nvPr>
        </p:nvSpPr>
        <p:spPr/>
        <p:txBody>
          <a:bodyPr/>
          <a:lstStyle/>
          <a:p>
            <a:fld id="{F1F26E70-60CA-4F74-AF68-175E495CA2B9}" type="datetimeFigureOut">
              <a:rPr lang="en-GB" smtClean="0"/>
              <a:t>15/07/2021</a:t>
            </a:fld>
            <a:endParaRPr lang="en-GB"/>
          </a:p>
        </p:txBody>
      </p:sp>
      <p:sp>
        <p:nvSpPr>
          <p:cNvPr id="4" name="Footer Placeholder 3">
            <a:extLst>
              <a:ext uri="{FF2B5EF4-FFF2-40B4-BE49-F238E27FC236}">
                <a16:creationId xmlns:a16="http://schemas.microsoft.com/office/drawing/2014/main" id="{4913C518-EB10-4835-9056-6EF35A4EA80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4E811A9-757E-4BBD-B6E5-806BBBECCB15}"/>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4051889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image" Target="../media/image1.png"/><Relationship Id="rId2" Type="http://schemas.openxmlformats.org/officeDocument/2006/relationships/slideLayout" Target="../slideLayouts/slideLayout28.xml"/><Relationship Id="rId16" Type="http://schemas.openxmlformats.org/officeDocument/2006/relationships/theme" Target="../theme/theme3.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017266-0F46-439C-BF68-7AB9D4AC46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39AEDB5C-84CD-46EF-9E63-285C06A65E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85A17E-0159-4C0C-9D40-A67A4D6807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F26E70-60CA-4F74-AF68-175E495CA2B9}" type="datetimeFigureOut">
              <a:rPr lang="en-GB" smtClean="0"/>
              <a:t>15/07/2021</a:t>
            </a:fld>
            <a:endParaRPr lang="en-GB"/>
          </a:p>
        </p:txBody>
      </p:sp>
      <p:sp>
        <p:nvSpPr>
          <p:cNvPr id="5" name="Footer Placeholder 4">
            <a:extLst>
              <a:ext uri="{FF2B5EF4-FFF2-40B4-BE49-F238E27FC236}">
                <a16:creationId xmlns:a16="http://schemas.microsoft.com/office/drawing/2014/main" id="{AADACA8F-53C9-4E16-9A7F-F9A257E783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E0644F-F728-4D26-B4EF-CD02E72F75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0F93E-4AA3-494E-8A3E-53FDFC1C4FF5}" type="slidenum">
              <a:rPr lang="en-GB" smtClean="0"/>
              <a:t>‹#›</a:t>
            </a:fld>
            <a:endParaRPr lang="en-GB"/>
          </a:p>
        </p:txBody>
      </p:sp>
      <p:pic>
        <p:nvPicPr>
          <p:cNvPr id="12" name="Picture 11">
            <a:extLst>
              <a:ext uri="{FF2B5EF4-FFF2-40B4-BE49-F238E27FC236}">
                <a16:creationId xmlns:a16="http://schemas.microsoft.com/office/drawing/2014/main" id="{0EFE6D3F-C2ED-4771-A02A-D59677292EB0}"/>
              </a:ext>
            </a:extLst>
          </p:cNvPr>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864326" y="365124"/>
            <a:ext cx="2584800" cy="806400"/>
          </a:xfrm>
          <a:prstGeom prst="rect">
            <a:avLst/>
          </a:prstGeom>
          <a:noFill/>
          <a:ln>
            <a:noFill/>
          </a:ln>
        </p:spPr>
      </p:pic>
    </p:spTree>
    <p:extLst>
      <p:ext uri="{BB962C8B-B14F-4D97-AF65-F5344CB8AC3E}">
        <p14:creationId xmlns:p14="http://schemas.microsoft.com/office/powerpoint/2010/main" val="2729060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72" r:id="rId8"/>
    <p:sldLayoutId id="2147483673" r:id="rId9"/>
    <p:sldLayoutId id="2147483656" r:id="rId10"/>
    <p:sldLayoutId id="2147483657" r:id="rId11"/>
    <p:sldLayoutId id="2147483658" r:id="rId12"/>
    <p:sldLayoutId id="2147483659" r:id="rId13"/>
    <p:sldLayoutId id="2147483682" r:id="rId14"/>
    <p:sldLayoutId id="214748368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F3C313-507D-4663-B6D3-FBEB03D676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576B89-C4A6-4E99-AEB6-A600818153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B20C09-5F76-4958-9B9E-4C0FDB9623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18BFE-0C19-4C81-97B9-D07EF5A86BED}" type="datetimeFigureOut">
              <a:rPr lang="en-GB" smtClean="0"/>
              <a:t>15/07/2021</a:t>
            </a:fld>
            <a:endParaRPr lang="en-GB"/>
          </a:p>
        </p:txBody>
      </p:sp>
      <p:sp>
        <p:nvSpPr>
          <p:cNvPr id="5" name="Footer Placeholder 4">
            <a:extLst>
              <a:ext uri="{FF2B5EF4-FFF2-40B4-BE49-F238E27FC236}">
                <a16:creationId xmlns:a16="http://schemas.microsoft.com/office/drawing/2014/main" id="{CB9BB97C-F5CF-4A15-BC1C-2910E154BD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59685C2-B80D-4D8F-A829-D3A42CD5FB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1699A-B1EC-4E9E-AA3B-88BEE1DDF49F}" type="slidenum">
              <a:rPr lang="en-GB" smtClean="0"/>
              <a:t>‹#›</a:t>
            </a:fld>
            <a:endParaRPr lang="en-GB"/>
          </a:p>
        </p:txBody>
      </p:sp>
    </p:spTree>
    <p:extLst>
      <p:ext uri="{BB962C8B-B14F-4D97-AF65-F5344CB8AC3E}">
        <p14:creationId xmlns:p14="http://schemas.microsoft.com/office/powerpoint/2010/main" val="2721535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017266-0F46-439C-BF68-7AB9D4AC46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39AEDB5C-84CD-46EF-9E63-285C06A65E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85A17E-0159-4C0C-9D40-A67A4D6807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F26E70-60CA-4F74-AF68-175E495CA2B9}" type="datetimeFigureOut">
              <a:rPr lang="en-GB" smtClean="0"/>
              <a:t>15/07/2021</a:t>
            </a:fld>
            <a:endParaRPr lang="en-GB"/>
          </a:p>
        </p:txBody>
      </p:sp>
      <p:sp>
        <p:nvSpPr>
          <p:cNvPr id="5" name="Footer Placeholder 4">
            <a:extLst>
              <a:ext uri="{FF2B5EF4-FFF2-40B4-BE49-F238E27FC236}">
                <a16:creationId xmlns:a16="http://schemas.microsoft.com/office/drawing/2014/main" id="{AADACA8F-53C9-4E16-9A7F-F9A257E783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E0644F-F728-4D26-B4EF-CD02E72F75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0F93E-4AA3-494E-8A3E-53FDFC1C4FF5}" type="slidenum">
              <a:rPr lang="en-GB" smtClean="0"/>
              <a:t>‹#›</a:t>
            </a:fld>
            <a:endParaRPr lang="en-GB"/>
          </a:p>
        </p:txBody>
      </p:sp>
      <p:pic>
        <p:nvPicPr>
          <p:cNvPr id="12" name="Picture 11">
            <a:extLst>
              <a:ext uri="{FF2B5EF4-FFF2-40B4-BE49-F238E27FC236}">
                <a16:creationId xmlns:a16="http://schemas.microsoft.com/office/drawing/2014/main" id="{0EFE6D3F-C2ED-4771-A02A-D59677292EB0}"/>
              </a:ext>
            </a:extLst>
          </p:cNvPr>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864326" y="365124"/>
            <a:ext cx="2584800" cy="806400"/>
          </a:xfrm>
          <a:prstGeom prst="rect">
            <a:avLst/>
          </a:prstGeom>
          <a:noFill/>
          <a:ln>
            <a:noFill/>
          </a:ln>
        </p:spPr>
      </p:pic>
    </p:spTree>
    <p:extLst>
      <p:ext uri="{BB962C8B-B14F-4D97-AF65-F5344CB8AC3E}">
        <p14:creationId xmlns:p14="http://schemas.microsoft.com/office/powerpoint/2010/main" val="118253976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hemeOverride" Target="../theme/themeOverride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hemeOverride" Target="../theme/themeOverride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hemeOverride" Target="../theme/themeOverride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hemeOverride" Target="../theme/themeOverride1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hemeOverride" Target="../theme/themeOverride1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hemeOverride" Target="../theme/themeOverride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themeOverride" Target="../theme/themeOverride1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hemeOverride" Target="../theme/themeOverride1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hemeOverride" Target="../theme/themeOverride1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themeOverride" Target="../theme/themeOverride1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themeOverride" Target="../theme/themeOverride18.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themeOverride" Target="../theme/themeOverride1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CAE2F9-D2BE-4B63-9E15-50CE7F62C0B0}"/>
              </a:ext>
            </a:extLst>
          </p:cNvPr>
          <p:cNvSpPr txBox="1"/>
          <p:nvPr/>
        </p:nvSpPr>
        <p:spPr>
          <a:xfrm>
            <a:off x="0" y="1494182"/>
            <a:ext cx="12192000" cy="3869635"/>
          </a:xfrm>
          <a:prstGeom prst="rect">
            <a:avLst/>
          </a:prstGeom>
          <a:solidFill>
            <a:srgbClr val="E5E5E5"/>
          </a:solidFill>
        </p:spPr>
        <p:txBody>
          <a:bodyPr wrap="square" rtlCol="0">
            <a:spAutoFit/>
          </a:bodyPr>
          <a:lstStyle/>
          <a:p>
            <a:endParaRPr lang="en-GB" dirty="0"/>
          </a:p>
        </p:txBody>
      </p:sp>
      <p:sp>
        <p:nvSpPr>
          <p:cNvPr id="7" name="TextBox 6">
            <a:extLst>
              <a:ext uri="{FF2B5EF4-FFF2-40B4-BE49-F238E27FC236}">
                <a16:creationId xmlns:a16="http://schemas.microsoft.com/office/drawing/2014/main" id="{983BB85B-67FA-438F-815F-741010846966}"/>
              </a:ext>
            </a:extLst>
          </p:cNvPr>
          <p:cNvSpPr txBox="1"/>
          <p:nvPr/>
        </p:nvSpPr>
        <p:spPr>
          <a:xfrm>
            <a:off x="1097280" y="2189973"/>
            <a:ext cx="10030265" cy="2492990"/>
          </a:xfrm>
          <a:prstGeom prst="rect">
            <a:avLst/>
          </a:prstGeom>
          <a:noFill/>
        </p:spPr>
        <p:txBody>
          <a:bodyPr wrap="square" rtlCol="0">
            <a:spAutoFit/>
          </a:bodyPr>
          <a:lstStyle/>
          <a:p>
            <a:pPr lvl="0" algn="ctr"/>
            <a:r>
              <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  NORTH WEST SEND FPS: </a:t>
            </a:r>
          </a:p>
          <a:p>
            <a:pPr lvl="0" algn="ctr"/>
            <a:r>
              <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Phase 2 – POST 16</a:t>
            </a:r>
          </a:p>
          <a:p>
            <a:pPr lvl="0"/>
            <a:endPar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a:p>
            <a:pPr lvl="0" algn="ctr"/>
            <a:r>
              <a:rPr lang="en-GB" sz="30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Date: 15 July 2021</a:t>
            </a:r>
          </a:p>
          <a:p>
            <a:endParaRPr lang="en-GB" dirty="0"/>
          </a:p>
        </p:txBody>
      </p:sp>
    </p:spTree>
    <p:extLst>
      <p:ext uri="{BB962C8B-B14F-4D97-AF65-F5344CB8AC3E}">
        <p14:creationId xmlns:p14="http://schemas.microsoft.com/office/powerpoint/2010/main" val="2599452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Target cohorts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897485" cy="3475823"/>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Cohort A</a:t>
            </a: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Year 11 pupil with EHCP leaving mainstream school to attend their local mainstream college</a:t>
            </a:r>
          </a:p>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Process</a:t>
            </a: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SEND team would consult in the usual way. These pupils would probably draw down E3 funding and this would be negotiated with the LA in the usual way. </a:t>
            </a:r>
          </a:p>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SEND FPS? </a:t>
            </a: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applicable</a:t>
            </a:r>
          </a:p>
        </p:txBody>
      </p:sp>
    </p:spTree>
    <p:extLst>
      <p:ext uri="{BB962C8B-B14F-4D97-AF65-F5344CB8AC3E}">
        <p14:creationId xmlns:p14="http://schemas.microsoft.com/office/powerpoint/2010/main" val="1028443256"/>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Target cohorts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897485" cy="3780522"/>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Cohort B</a:t>
            </a: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Year 11 or 13 pupils coming out of special school who have applied for a place in mainstream FE College. The census is that they can cope in mainstream.</a:t>
            </a:r>
          </a:p>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Process</a:t>
            </a: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SEND team would consult in the usual way. These pupils would probably draw down E3 funding but at a higher rate and this would be negotiated with the LA in the usual way.</a:t>
            </a:r>
          </a:p>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SEND FPS? </a:t>
            </a: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applicable</a:t>
            </a:r>
          </a:p>
        </p:txBody>
      </p:sp>
    </p:spTree>
    <p:extLst>
      <p:ext uri="{BB962C8B-B14F-4D97-AF65-F5344CB8AC3E}">
        <p14:creationId xmlns:p14="http://schemas.microsoft.com/office/powerpoint/2010/main" val="11386343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Target cohorts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897485" cy="4389920"/>
          </a:xfrm>
          <a:prstGeom prst="rect">
            <a:avLst/>
          </a:prstGeom>
        </p:spPr>
        <p:txBody>
          <a:bodyPr wrap="square">
            <a:spAutoFit/>
          </a:bodyPr>
          <a:lstStyle/>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Cohort C</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Year 11 or 13 pupils coming out of Special School – SEND team consulted with local FE college but they do not feel they can meet needs.</a:t>
            </a:r>
          </a:p>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Process</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This may be an opportunity to explore if a flexible bespoke timetable could be appropriate – if concern in around health or independent living skills could a joint package be agreed whereby they attend college with some specialist input from specialist provider (including training of staff) or off site at specialist college 1 or 2 days per week. </a:t>
            </a:r>
          </a:p>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SEND FPS? </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SEND FPS If college would be willing to explore that option then the SEND FPS could be used to contact those providers who have said they could offer flexible timetables.</a:t>
            </a:r>
          </a:p>
        </p:txBody>
      </p:sp>
    </p:spTree>
    <p:extLst>
      <p:ext uri="{BB962C8B-B14F-4D97-AF65-F5344CB8AC3E}">
        <p14:creationId xmlns:p14="http://schemas.microsoft.com/office/powerpoint/2010/main" val="2151587687"/>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Target cohorts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897485" cy="3780522"/>
          </a:xfrm>
          <a:prstGeom prst="rect">
            <a:avLst/>
          </a:prstGeom>
        </p:spPr>
        <p:txBody>
          <a:bodyPr wrap="square">
            <a:spAutoFit/>
          </a:bodyPr>
          <a:lstStyle/>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Cohort D</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Year 12  &gt;  pupil within special school – special school remains appropriate, but pupil wants to access a curriculum offer not offered within the school – GCSE in science or computing or work based activities leading to supported internship.</a:t>
            </a:r>
          </a:p>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Process</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We may want to explore if we can get mainstream provider or work-based provider to work jointly with current specialist provider in order to facilitate pathway.</a:t>
            </a:r>
          </a:p>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SEND FPS? </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SEND FPS could be used to contact those providers who have said they could offer flexible timetables or work collaboratively .</a:t>
            </a:r>
          </a:p>
        </p:txBody>
      </p:sp>
    </p:spTree>
    <p:extLst>
      <p:ext uri="{BB962C8B-B14F-4D97-AF65-F5344CB8AC3E}">
        <p14:creationId xmlns:p14="http://schemas.microsoft.com/office/powerpoint/2010/main" val="1544013268"/>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Target cohorts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897485" cy="2949525"/>
          </a:xfrm>
          <a:prstGeom prst="rect">
            <a:avLst/>
          </a:prstGeom>
        </p:spPr>
        <p:txBody>
          <a:bodyPr wrap="square">
            <a:spAutoFit/>
          </a:bodyPr>
          <a:lstStyle/>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Cohort E</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Year 11 coming out of Special School – the pupil requires sixth form provision within a special School as all are agreed pupil would not cope in mainstream setting.</a:t>
            </a:r>
          </a:p>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Process</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n/a</a:t>
            </a:r>
          </a:p>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SEND FPS? </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Yes </a:t>
            </a:r>
          </a:p>
        </p:txBody>
      </p:sp>
    </p:spTree>
    <p:extLst>
      <p:ext uri="{BB962C8B-B14F-4D97-AF65-F5344CB8AC3E}">
        <p14:creationId xmlns:p14="http://schemas.microsoft.com/office/powerpoint/2010/main" val="2413580636"/>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Target cohorts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897485" cy="2672526"/>
          </a:xfrm>
          <a:prstGeom prst="rect">
            <a:avLst/>
          </a:prstGeom>
        </p:spPr>
        <p:txBody>
          <a:bodyPr wrap="square">
            <a:spAutoFit/>
          </a:bodyPr>
          <a:lstStyle/>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Cohort F</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Year 13/14 coming out of Special School – determination that pupil still has unmet outcomes and is capable of making educational progress.</a:t>
            </a:r>
          </a:p>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Process</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n/a</a:t>
            </a:r>
          </a:p>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SEND FPS? </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Yes </a:t>
            </a:r>
          </a:p>
        </p:txBody>
      </p:sp>
    </p:spTree>
    <p:extLst>
      <p:ext uri="{BB962C8B-B14F-4D97-AF65-F5344CB8AC3E}">
        <p14:creationId xmlns:p14="http://schemas.microsoft.com/office/powerpoint/2010/main" val="2918306604"/>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Target cohorts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897485" cy="3908762"/>
          </a:xfrm>
          <a:prstGeom prst="rect">
            <a:avLst/>
          </a:prstGeom>
        </p:spPr>
        <p:txBody>
          <a:bodyPr wrap="square">
            <a:spAutoFit/>
          </a:bodyPr>
          <a:lstStyle/>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Cohort G</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Post 16 pupils not engaging in education because of SEMH needs but with potential to succeed if they can be reengaged in education.</a:t>
            </a:r>
          </a:p>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Process</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A combination of providers may be needed to provide a level of care and therapy outreach when other local thresholds are not met.</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These pupils may need a combination of therapy in the home/tuition with a view to getting them reengaged and into school/college/work-based provision at some point in the future. </a:t>
            </a:r>
          </a:p>
          <a:p>
            <a:pPr lvl="0">
              <a:lnSpc>
                <a:spcPct val="90000"/>
              </a:lnSpc>
              <a:spcBef>
                <a:spcPts val="1000"/>
              </a:spcBef>
            </a:pPr>
            <a:r>
              <a:rPr lang="en-GB" sz="20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SEND FPS? </a:t>
            </a:r>
          </a:p>
          <a:p>
            <a:pPr lvl="0">
              <a:lnSpc>
                <a:spcPct val="90000"/>
              </a:lnSpc>
              <a:spcBef>
                <a:spcPts val="1000"/>
              </a:spcBef>
            </a:pPr>
            <a:r>
              <a:rPr lang="en-GB" sz="2000" dirty="0">
                <a:solidFill>
                  <a:srgbClr val="20275C"/>
                </a:solidFill>
                <a:latin typeface="Open Sans" panose="020B0606030504020204" pitchFamily="34" charset="0"/>
                <a:ea typeface="Open Sans" panose="020B0606030504020204" pitchFamily="34" charset="0"/>
                <a:cs typeface="Open Sans" panose="020B0606030504020204" pitchFamily="34" charset="0"/>
              </a:rPr>
              <a:t>Yes </a:t>
            </a:r>
          </a:p>
        </p:txBody>
      </p:sp>
    </p:spTree>
    <p:extLst>
      <p:ext uri="{BB962C8B-B14F-4D97-AF65-F5344CB8AC3E}">
        <p14:creationId xmlns:p14="http://schemas.microsoft.com/office/powerpoint/2010/main" val="1513299164"/>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Target cohorts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897485" cy="3587457"/>
          </a:xfrm>
          <a:prstGeom prst="rect">
            <a:avLst/>
          </a:prstGeom>
        </p:spPr>
        <p:txBody>
          <a:bodyPr wrap="square">
            <a:spAutoFit/>
          </a:bodyPr>
          <a:lstStyle/>
          <a:p>
            <a:pPr lvl="0">
              <a:lnSpc>
                <a:spcPct val="90000"/>
              </a:lnSpc>
              <a:spcBef>
                <a:spcPts val="1000"/>
              </a:spcBef>
            </a:pPr>
            <a:r>
              <a:rPr lang="en-GB" sz="14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Cohort H</a:t>
            </a:r>
          </a:p>
          <a:p>
            <a:pPr lvl="0">
              <a:lnSpc>
                <a:spcPct val="90000"/>
              </a:lnSpc>
              <a:spcBef>
                <a:spcPts val="1000"/>
              </a:spcBef>
            </a:pPr>
            <a:r>
              <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rPr>
              <a:t>Pupils in specialist provision who 13&gt; form whom a adults social care pathway may be more appropriate but who may still benefit from some education input around communication/preparing for adulthood skills.</a:t>
            </a:r>
          </a:p>
          <a:p>
            <a:pPr lvl="0">
              <a:lnSpc>
                <a:spcPct val="90000"/>
              </a:lnSpc>
              <a:spcBef>
                <a:spcPts val="1000"/>
              </a:spcBef>
            </a:pPr>
            <a:r>
              <a:rPr lang="en-GB" sz="14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Process</a:t>
            </a:r>
          </a:p>
          <a:p>
            <a:pPr>
              <a:lnSpc>
                <a:spcPct val="107000"/>
              </a:lnSpc>
              <a:spcAft>
                <a:spcPts val="800"/>
              </a:spcAft>
            </a:pPr>
            <a:r>
              <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These are pupils for who no longer want to be in a full-time education setting and would rather being accessing services within their local community.  They may still benefit from some support around increasing their communication skills or confidence using assistive technology and independence and life sills. </a:t>
            </a:r>
          </a:p>
          <a:p>
            <a:pPr>
              <a:lnSpc>
                <a:spcPct val="107000"/>
              </a:lnSpc>
              <a:spcAft>
                <a:spcPts val="800"/>
              </a:spcAft>
            </a:pPr>
            <a:r>
              <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rPr>
              <a:t> This cohort would benefit from the ability to access their adults social care pathway within their local community two or three days per week but may benefit from one or two days educational to assist their transition into their new living arrangement. This could also include some specialist training for care workers on how to continuing developing their communication and lifelong learning skills. . </a:t>
            </a:r>
          </a:p>
          <a:p>
            <a:pPr lvl="0">
              <a:lnSpc>
                <a:spcPct val="90000"/>
              </a:lnSpc>
              <a:spcBef>
                <a:spcPts val="1000"/>
              </a:spcBef>
            </a:pPr>
            <a:r>
              <a:rPr lang="en-GB" sz="14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SEND FPS? </a:t>
            </a:r>
          </a:p>
          <a:p>
            <a:pPr lvl="0">
              <a:lnSpc>
                <a:spcPct val="90000"/>
              </a:lnSpc>
              <a:spcBef>
                <a:spcPts val="1000"/>
              </a:spcBef>
            </a:pPr>
            <a:r>
              <a:rPr lang="en-GB" sz="1400" dirty="0">
                <a:solidFill>
                  <a:srgbClr val="20275C"/>
                </a:solidFill>
                <a:latin typeface="Open Sans" panose="020B0606030504020204" pitchFamily="34" charset="0"/>
                <a:ea typeface="Open Sans" panose="020B0606030504020204" pitchFamily="34" charset="0"/>
                <a:cs typeface="Open Sans" panose="020B0606030504020204" pitchFamily="34" charset="0"/>
              </a:rPr>
              <a:t>Yes </a:t>
            </a:r>
          </a:p>
        </p:txBody>
      </p:sp>
    </p:spTree>
    <p:extLst>
      <p:ext uri="{BB962C8B-B14F-4D97-AF65-F5344CB8AC3E}">
        <p14:creationId xmlns:p14="http://schemas.microsoft.com/office/powerpoint/2010/main" val="451090545"/>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Feedback on cohorts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350103"/>
            <a:ext cx="9897485" cy="2866426"/>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Is this how you expected the FPS to be used?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Are there any cohorts we’ve missed?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Do you have any thoughts or comments on how this should/could work in practice?</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061841273"/>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Outline proposal for Phase 2</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350103"/>
            <a:ext cx="9897485" cy="5560497"/>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Lots to be structured to allow for Ofsted/DfE providers, Section 41 registered providers and providers with no registration to join the FPS to allow for more innovative collaborative approaches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Evaluation process to note where providers have no registration and to include information so placing authorities can carry out appropriate due diligence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Providers to submit a ‘service offer’ to be shared with other providers to encourage collaboration and promote understanding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Pricing structures to be flexible or pricing not to be included for some lots to allow bespoke options to be created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Building of closer working relationships with a smaller group of providers for where needs cannot easily be met by the current offers</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93917122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838200" y="2927852"/>
            <a:ext cx="10515600" cy="100229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Welcome from the SEND Phase 2 working group</a:t>
            </a:r>
          </a:p>
        </p:txBody>
      </p:sp>
    </p:spTree>
    <p:extLst>
      <p:ext uri="{BB962C8B-B14F-4D97-AF65-F5344CB8AC3E}">
        <p14:creationId xmlns:p14="http://schemas.microsoft.com/office/powerpoint/2010/main" val="4035642795"/>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Key considerations for Phase 2</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547531"/>
            <a:ext cx="9897485" cy="4822859"/>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That the lots included on Phase 2 are complimentary to those on Phase 1 and providers who may want to tender for both phases are considered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Providers are subject to an appropriate amount of evaluation and checks dependent on the organisation type, regulation and service delivered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Any expectations for due diligence when placing are communicated to placing authorities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That products (</a:t>
            </a:r>
            <a:r>
              <a:rPr lang="en-GB" sz="2200"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eg</a:t>
            </a: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 Provider spreadsheet) are formatted to allow searches to be carried out based on need and outcome</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203806301"/>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061277"/>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Draft Offer Spreadsheet</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547531"/>
            <a:ext cx="9897485" cy="1262910"/>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Rectangle 2">
            <a:extLst>
              <a:ext uri="{FF2B5EF4-FFF2-40B4-BE49-F238E27FC236}">
                <a16:creationId xmlns:a16="http://schemas.microsoft.com/office/drawing/2014/main" id="{FA7A9235-9E34-4214-9F5C-C6BEA03663F8}"/>
              </a:ext>
            </a:extLst>
          </p:cNvPr>
          <p:cNvSpPr/>
          <p:nvPr/>
        </p:nvSpPr>
        <p:spPr>
          <a:xfrm>
            <a:off x="968989" y="2201366"/>
            <a:ext cx="10256704" cy="4154984"/>
          </a:xfrm>
          <a:prstGeom prst="rect">
            <a:avLst/>
          </a:prstGeom>
        </p:spPr>
        <p:txBody>
          <a:bodyPr wrap="square">
            <a:spAutoFit/>
          </a:bodyPr>
          <a:lstStyle/>
          <a:p>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To include filtering based on:</a:t>
            </a:r>
          </a:p>
          <a:p>
            <a:pPr marL="342900" indent="-342900">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Basic information as included in Phase 1, service type, registration, Lot, age range, gender</a:t>
            </a:r>
          </a:p>
          <a:p>
            <a:pPr marL="342900" indent="-342900">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Primary SEND needs, communication and interaction, cognition and learning, social emotional and mental health, sensory and physical</a:t>
            </a:r>
          </a:p>
          <a:p>
            <a:pPr marL="342900" indent="-342900">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Programme used for Preparation for Adulthood</a:t>
            </a:r>
          </a:p>
          <a:p>
            <a:pPr marL="342900" indent="-342900">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Host authority, Geographic reach, what the geography includes </a:t>
            </a:r>
          </a:p>
          <a:p>
            <a:pPr marL="342900" indent="-342900">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Education, training and employment, course types offered</a:t>
            </a:r>
          </a:p>
          <a:p>
            <a:pPr marL="342900" indent="-342900">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Independent Living, courses and support offered</a:t>
            </a:r>
          </a:p>
          <a:p>
            <a:pPr marL="342900" indent="-342900">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Method of course delivery, classroom based etc, Main amenities, summary of target intake, provision specialism/offer</a:t>
            </a:r>
          </a:p>
          <a:p>
            <a:pPr marL="342900" indent="-342900">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Willingness to participate in shared or collaborative solutions</a:t>
            </a:r>
          </a:p>
        </p:txBody>
      </p:sp>
    </p:spTree>
    <p:extLst>
      <p:ext uri="{BB962C8B-B14F-4D97-AF65-F5344CB8AC3E}">
        <p14:creationId xmlns:p14="http://schemas.microsoft.com/office/powerpoint/2010/main" val="451195506"/>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100" b="1" i="0" u="none" strike="noStrike" kern="1200" cap="none" spc="0" normalizeH="0" baseline="0" noProof="0" dirty="0">
                <a:ln>
                  <a:noFill/>
                </a:ln>
                <a:solidFill>
                  <a:srgbClr val="0099A0"/>
                </a:solidFill>
                <a:effectLst/>
                <a:uLnTx/>
                <a:uFillTx/>
                <a:latin typeface="Open Sans" panose="020B0606030504020204" pitchFamily="34" charset="0"/>
                <a:ea typeface="Open Sans" panose="020B0606030504020204" pitchFamily="34" charset="0"/>
                <a:cs typeface="Open Sans" panose="020B0606030504020204" pitchFamily="34" charset="0"/>
              </a:rPr>
              <a:t>Next steps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950648" cy="3299365"/>
          </a:xfrm>
          <a:prstGeom prst="rect">
            <a:avLst/>
          </a:prstGeom>
        </p:spPr>
        <p:txBody>
          <a:bodyPr wrap="square">
            <a:spAutoFit/>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20275C"/>
                </a:solidFill>
                <a:effectLst/>
                <a:uLnTx/>
                <a:uFillTx/>
                <a:latin typeface="Open Sans" panose="020B0606030504020204" pitchFamily="34" charset="0"/>
                <a:ea typeface="Open Sans" panose="020B0606030504020204" pitchFamily="34" charset="0"/>
                <a:cs typeface="Open Sans" panose="020B0606030504020204" pitchFamily="34" charset="0"/>
              </a:rPr>
              <a:t>Collate feedback and reflect on the engagement sessions to date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20275C"/>
                </a:solidFill>
                <a:effectLst/>
                <a:uLnTx/>
                <a:uFillTx/>
                <a:latin typeface="Open Sans" panose="020B0606030504020204" pitchFamily="34" charset="0"/>
                <a:ea typeface="Open Sans" panose="020B0606030504020204" pitchFamily="34" charset="0"/>
                <a:cs typeface="Open Sans" panose="020B0606030504020204" pitchFamily="34" charset="0"/>
              </a:rPr>
              <a:t>Parent / Carer engagement sessions to be held</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20275C"/>
                </a:solidFill>
                <a:effectLst/>
                <a:uLnTx/>
                <a:uFillTx/>
                <a:latin typeface="Open Sans" panose="020B0606030504020204" pitchFamily="34" charset="0"/>
                <a:ea typeface="Open Sans" panose="020B0606030504020204" pitchFamily="34" charset="0"/>
                <a:cs typeface="Open Sans" panose="020B0606030504020204" pitchFamily="34" charset="0"/>
              </a:rPr>
              <a:t>Further Provider and LA engagement to look at more developed proposals and timeline</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20275C"/>
                </a:solidFill>
                <a:effectLst/>
                <a:uLnTx/>
                <a:uFillTx/>
                <a:latin typeface="Open Sans" panose="020B0606030504020204" pitchFamily="34" charset="0"/>
                <a:ea typeface="Open Sans" panose="020B0606030504020204" pitchFamily="34" charset="0"/>
                <a:cs typeface="Open Sans" panose="020B0606030504020204" pitchFamily="34" charset="0"/>
              </a:rPr>
              <a:t>Draft templates to capture the Provider offer and pricing schedules</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20275C"/>
                </a:solidFill>
                <a:effectLst/>
                <a:uLnTx/>
                <a:uFillTx/>
                <a:latin typeface="Open Sans" panose="020B0606030504020204" pitchFamily="34" charset="0"/>
                <a:ea typeface="Open Sans" panose="020B0606030504020204" pitchFamily="34" charset="0"/>
                <a:cs typeface="Open Sans" panose="020B0606030504020204" pitchFamily="34" charset="0"/>
              </a:rPr>
              <a:t>Any final questions before we close</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20275C"/>
                </a:solidFill>
                <a:effectLst/>
                <a:uLnTx/>
                <a:uFillTx/>
                <a:latin typeface="Open Sans" panose="020B0606030504020204" pitchFamily="34" charset="0"/>
                <a:ea typeface="Open Sans" panose="020B0606030504020204" pitchFamily="34" charset="0"/>
                <a:cs typeface="Open Sans" panose="020B0606030504020204" pitchFamily="34" charset="0"/>
              </a:rPr>
              <a:t>Thanks and stay safe</a:t>
            </a:r>
          </a:p>
          <a:p>
            <a:pPr marL="0" marR="0" lvl="0" indent="0" algn="l" defTabSz="914400" rtl="0" eaLnBrk="1" fontAlgn="auto" latinLnBrk="0" hangingPunct="1">
              <a:lnSpc>
                <a:spcPct val="90000"/>
              </a:lnSpc>
              <a:spcBef>
                <a:spcPts val="1000"/>
              </a:spcBef>
              <a:spcAft>
                <a:spcPts val="0"/>
              </a:spcAft>
              <a:buClrTx/>
              <a:buSzTx/>
              <a:buFontTx/>
              <a:buNone/>
              <a:tabLst/>
              <a:defRPr/>
            </a:pPr>
            <a:endParaRPr kumimoji="0" lang="en-GB" sz="2200" b="0" i="0" u="none" strike="noStrike" kern="1200" cap="none" spc="0" normalizeH="0" baseline="0" noProof="0" dirty="0">
              <a:ln>
                <a:noFill/>
              </a:ln>
              <a:solidFill>
                <a:srgbClr val="20275C"/>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639509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95F8E67-4550-4052-ADBE-FE122DB7CD1C}"/>
              </a:ext>
            </a:extLst>
          </p:cNvPr>
          <p:cNvSpPr txBox="1"/>
          <p:nvPr/>
        </p:nvSpPr>
        <p:spPr>
          <a:xfrm>
            <a:off x="1182029" y="2639921"/>
            <a:ext cx="9958039" cy="2062103"/>
          </a:xfrm>
          <a:prstGeom prst="rect">
            <a:avLst/>
          </a:prstGeom>
          <a:noFill/>
        </p:spPr>
        <p:txBody>
          <a:bodyPr wrap="square" rtlCol="0">
            <a:spAutoFit/>
          </a:bodyPr>
          <a:lstStyle/>
          <a:p>
            <a:pPr algn="ctr"/>
            <a:r>
              <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Contact Details: </a:t>
            </a:r>
            <a:r>
              <a:rPr lang="en-GB" sz="3200" dirty="0">
                <a:solidFill>
                  <a:srgbClr val="0099A0"/>
                </a:solidFill>
                <a:latin typeface="Open Sans" panose="020B0606030504020204" pitchFamily="34" charset="0"/>
                <a:ea typeface="Open Sans" panose="020B0606030504020204" pitchFamily="34" charset="0"/>
                <a:cs typeface="Open Sans" panose="020B0606030504020204" pitchFamily="34" charset="0"/>
              </a:rPr>
              <a:t>placementsnorthwest@bolton.gov.uk </a:t>
            </a:r>
          </a:p>
          <a:p>
            <a:pPr algn="ctr"/>
            <a:endPar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algn="ctr"/>
            <a:r>
              <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rPr>
              <a:t>Website: </a:t>
            </a:r>
            <a:r>
              <a:rPr lang="en-GB" sz="3200" dirty="0">
                <a:solidFill>
                  <a:srgbClr val="0099A0"/>
                </a:solidFill>
                <a:latin typeface="Open Sans" panose="020B0606030504020204" pitchFamily="34" charset="0"/>
                <a:ea typeface="Open Sans" panose="020B0606030504020204" pitchFamily="34" charset="0"/>
                <a:cs typeface="Open Sans" panose="020B0606030504020204" pitchFamily="34" charset="0"/>
              </a:rPr>
              <a:t>www.nwadcs.org.uk</a:t>
            </a:r>
          </a:p>
        </p:txBody>
      </p:sp>
    </p:spTree>
    <p:extLst>
      <p:ext uri="{BB962C8B-B14F-4D97-AF65-F5344CB8AC3E}">
        <p14:creationId xmlns:p14="http://schemas.microsoft.com/office/powerpoint/2010/main" val="1062243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6"/>
            <a:ext cx="10515600" cy="100229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Introduction and housekeeping </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7512402" cy="4037003"/>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Welcome and introductions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Mute when not speaking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Comments will be recorded but anonymised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Opportunity to ask questions at certain points but can also put questions into the chat at any time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It’s your session so engage, stay positive and be open-minded</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78547644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6"/>
            <a:ext cx="10515600" cy="100229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100" b="1" i="0" u="none" strike="noStrike" kern="1200" cap="none" spc="0" normalizeH="0" baseline="0" noProof="0" dirty="0">
                <a:ln>
                  <a:noFill/>
                </a:ln>
                <a:solidFill>
                  <a:srgbClr val="0099A0"/>
                </a:solidFill>
                <a:effectLst/>
                <a:uLnTx/>
                <a:uFillTx/>
                <a:latin typeface="Open Sans" panose="020B0606030504020204" pitchFamily="34" charset="0"/>
                <a:ea typeface="Open Sans" panose="020B0606030504020204" pitchFamily="34" charset="0"/>
                <a:cs typeface="Open Sans" panose="020B0606030504020204" pitchFamily="34" charset="0"/>
              </a:rPr>
              <a:t>Agenda </a:t>
            </a:r>
          </a:p>
        </p:txBody>
      </p:sp>
      <p:sp>
        <p:nvSpPr>
          <p:cNvPr id="6" name="Rectangle 5">
            <a:extLst>
              <a:ext uri="{FF2B5EF4-FFF2-40B4-BE49-F238E27FC236}">
                <a16:creationId xmlns:a16="http://schemas.microsoft.com/office/drawing/2014/main" id="{C1DE9E3A-DF1E-47C3-B2FE-741F8F282222}"/>
              </a:ext>
            </a:extLst>
          </p:cNvPr>
          <p:cNvSpPr/>
          <p:nvPr/>
        </p:nvSpPr>
        <p:spPr>
          <a:xfrm>
            <a:off x="968988" y="2254561"/>
            <a:ext cx="9897485" cy="2128788"/>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Introduction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Outline proposals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Cohort analysis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Further engagement </a:t>
            </a:r>
            <a:endParaRPr lang="en-GB" sz="8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34732857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6"/>
            <a:ext cx="10515600" cy="100229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Purpose of the session</a:t>
            </a:r>
            <a:endParaRPr kumimoji="0" lang="en-GB" sz="3100" b="1" i="0" u="none" strike="noStrike" kern="1200" cap="none" spc="0" normalizeH="0" baseline="0" noProof="0" dirty="0">
              <a:ln>
                <a:noFill/>
              </a:ln>
              <a:solidFill>
                <a:srgbClr val="0099A0"/>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6" name="Rectangle 5">
            <a:extLst>
              <a:ext uri="{FF2B5EF4-FFF2-40B4-BE49-F238E27FC236}">
                <a16:creationId xmlns:a16="http://schemas.microsoft.com/office/drawing/2014/main" id="{C1DE9E3A-DF1E-47C3-B2FE-741F8F282222}"/>
              </a:ext>
            </a:extLst>
          </p:cNvPr>
          <p:cNvSpPr/>
          <p:nvPr/>
        </p:nvSpPr>
        <p:spPr>
          <a:xfrm>
            <a:off x="968988" y="2254561"/>
            <a:ext cx="9897485" cy="2367828"/>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To engage with Providers to:</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 background on a SEND Flexible Purchasing System</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Understand the target cohorts and when the FPS will and won’t be used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Capture feedback from providers on current direction of travel</a:t>
            </a:r>
          </a:p>
          <a:p>
            <a:pPr lvl="0">
              <a:lnSpc>
                <a:spcPct val="90000"/>
              </a:lnSpc>
              <a:spcBef>
                <a:spcPts val="1000"/>
              </a:spcBef>
            </a:pPr>
            <a:endParaRPr lang="en-GB" sz="8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49050658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Purpose of the SEND FPS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897485" cy="4165243"/>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Benefits for local authorities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Ability to search a wider range of providers and get more options for young people</a:t>
            </a:r>
          </a:p>
          <a:p>
            <a:pPr marL="34290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Access to comparable information on service offer early in the process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Standard contract and set of terms and conditions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Benefits for providers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Standard contract and set of terms and conditions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Offer open to more placing authorities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More targeted referrals based on offer</a:t>
            </a:r>
          </a:p>
        </p:txBody>
      </p:sp>
    </p:spTree>
    <p:extLst>
      <p:ext uri="{BB962C8B-B14F-4D97-AF65-F5344CB8AC3E}">
        <p14:creationId xmlns:p14="http://schemas.microsoft.com/office/powerpoint/2010/main" val="372529323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Introduction to the SEND FPS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897485" cy="4951099"/>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Lead authority is Cheshire East</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Contract is a Flexible Purchasing System (FPS)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All 23 North West local authorities have signed up to the FPS and indicated they will use this to source school / college / work-based placements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10 year contract from March 2021 to February 2031</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Opportunity twice per year for new providers to join and existing providers to add new homes and schools / colleges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Follows SEND Code of Practice and maintains parental/young persons preference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Ambition that this is the primary route to market but no restrictions on authorities making awards through other routes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01726282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SEND FPS in practice</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897485" cy="4951099"/>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Being awarded onto the FPS is not a guarantee of business for a provider</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List of providers to aid sourcing of education placements for young people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Placing authorities can filter based on type of placement, location and services required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Aids authorities in finding new options for young people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Does not impact on your consultation process, parental preference or young person’s preference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 consistent set of terms and conditions for placements (based on NASS contract)</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Gives placing authorities indicative prices to work from</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952991833"/>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SEND FPS Phase 2 </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120769" cy="4397101"/>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Will include placements for Learners aged between 16 and 25 who have an EHCP</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Clear focus on meeting the needs and outcomes included in Learners’ EHCP and preparation for adulthood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Allow for innovative collaborative approaches to placements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Empower providers to understand their offer in relation to others to build useful relationships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To include:</a:t>
            </a:r>
          </a:p>
          <a:p>
            <a:pPr marL="800100" lvl="1" indent="-342900">
              <a:buFont typeface="Courier New" panose="02070309020205020404" pitchFamily="49" charset="0"/>
              <a:buChar char="o"/>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FE Colleges</a:t>
            </a:r>
          </a:p>
          <a:p>
            <a:pPr marL="800100" lvl="1" indent="-342900">
              <a:buFont typeface="Courier New" panose="02070309020205020404" pitchFamily="49" charset="0"/>
              <a:buChar char="o"/>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Non-Maintained schools with Sixth forms.</a:t>
            </a:r>
          </a:p>
          <a:p>
            <a:pPr marL="800100" lvl="1" indent="-342900">
              <a:buFont typeface="Courier New" panose="02070309020205020404" pitchFamily="49" charset="0"/>
              <a:buChar char="o"/>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Independent with post 16 or 19 provision.</a:t>
            </a:r>
          </a:p>
          <a:p>
            <a:pPr marL="800100" lvl="1" indent="-342900">
              <a:buFont typeface="Courier New" panose="02070309020205020404" pitchFamily="49" charset="0"/>
              <a:buChar char="o"/>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Work based providers</a:t>
            </a:r>
          </a:p>
        </p:txBody>
      </p:sp>
    </p:spTree>
    <p:extLst>
      <p:ext uri="{BB962C8B-B14F-4D97-AF65-F5344CB8AC3E}">
        <p14:creationId xmlns:p14="http://schemas.microsoft.com/office/powerpoint/2010/main" val="36453840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0.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8.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9.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0.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8.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9.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025BE5A3943A45B7106B0949824FB0" ma:contentTypeVersion="13" ma:contentTypeDescription="Create a new document." ma:contentTypeScope="" ma:versionID="c3cc9c5d3f0e23c18ef805fa7924e8f6">
  <xsd:schema xmlns:xsd="http://www.w3.org/2001/XMLSchema" xmlns:xs="http://www.w3.org/2001/XMLSchema" xmlns:p="http://schemas.microsoft.com/office/2006/metadata/properties" xmlns:ns3="5c76b488-9068-453e-aa7a-cbef5f0a825e" xmlns:ns4="14f62c73-f853-4ee0-9165-2bc699f1ddb7" targetNamespace="http://schemas.microsoft.com/office/2006/metadata/properties" ma:root="true" ma:fieldsID="e543298f782ed5c66a3f427930222645" ns3:_="" ns4:_="">
    <xsd:import namespace="5c76b488-9068-453e-aa7a-cbef5f0a825e"/>
    <xsd:import namespace="14f62c73-f853-4ee0-9165-2bc699f1ddb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76b488-9068-453e-aa7a-cbef5f0a825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4f62c73-f853-4ee0-9165-2bc699f1ddb7"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sisl xmlns:xsd="http://www.w3.org/2001/XMLSchema" xmlns:xsi="http://www.w3.org/2001/XMLSchema-instance" xmlns="http://www.boldonjames.com/2008/01/sie/internal/label" sislVersion="0" policy="6ceae14b-024b-4bff-9be8-3287753ee694" origin="userSelected">
  <element uid="id_classification_nonbusiness" value=""/>
</sisl>
</file>

<file path=customXml/itemProps1.xml><?xml version="1.0" encoding="utf-8"?>
<ds:datastoreItem xmlns:ds="http://schemas.openxmlformats.org/officeDocument/2006/customXml" ds:itemID="{CF4954EE-1FF3-4E26-8894-DAE9881D6847}">
  <ds:schemaRefs>
    <ds:schemaRef ds:uri="http://schemas.microsoft.com/office/2006/documentManagement/types"/>
    <ds:schemaRef ds:uri="http://purl.org/dc/terms/"/>
    <ds:schemaRef ds:uri="http://purl.org/dc/dcmitype/"/>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14f62c73-f853-4ee0-9165-2bc699f1ddb7"/>
    <ds:schemaRef ds:uri="5c76b488-9068-453e-aa7a-cbef5f0a825e"/>
    <ds:schemaRef ds:uri="http://www.w3.org/XML/1998/namespace"/>
  </ds:schemaRefs>
</ds:datastoreItem>
</file>

<file path=customXml/itemProps2.xml><?xml version="1.0" encoding="utf-8"?>
<ds:datastoreItem xmlns:ds="http://schemas.openxmlformats.org/officeDocument/2006/customXml" ds:itemID="{917ECE5D-F08C-4BB0-A0B5-788556FB109B}">
  <ds:schemaRefs>
    <ds:schemaRef ds:uri="http://schemas.microsoft.com/sharepoint/v3/contenttype/forms"/>
  </ds:schemaRefs>
</ds:datastoreItem>
</file>

<file path=customXml/itemProps3.xml><?xml version="1.0" encoding="utf-8"?>
<ds:datastoreItem xmlns:ds="http://schemas.openxmlformats.org/officeDocument/2006/customXml" ds:itemID="{9B51F13C-DB93-4EE5-817E-00F294A1EA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76b488-9068-453e-aa7a-cbef5f0a825e"/>
    <ds:schemaRef ds:uri="14f62c73-f853-4ee0-9165-2bc699f1dd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47DA1A32-63B5-4674-B2B7-4B5A5D73EE99}">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Gallery</Template>
  <TotalTime>1217</TotalTime>
  <Words>1613</Words>
  <Application>Microsoft Office PowerPoint</Application>
  <PresentationFormat>Widescreen</PresentationFormat>
  <Paragraphs>201</Paragraphs>
  <Slides>23</Slides>
  <Notes>23</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23</vt:i4>
      </vt:variant>
    </vt:vector>
  </HeadingPairs>
  <TitlesOfParts>
    <vt:vector size="31" baseType="lpstr">
      <vt:lpstr>Arial</vt:lpstr>
      <vt:lpstr>Calibri</vt:lpstr>
      <vt:lpstr>Calibri Light</vt:lpstr>
      <vt:lpstr>Courier New</vt:lpstr>
      <vt:lpstr>Open Sans</vt:lpstr>
      <vt:lpstr>Office Theme</vt:lpstr>
      <vt:lpstr>Custom Design</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Zelda Massey</dc:creator>
  <cp:lastModifiedBy>Lythgoe, Amy</cp:lastModifiedBy>
  <cp:revision>49</cp:revision>
  <cp:lastPrinted>2020-07-28T07:42:17Z</cp:lastPrinted>
  <dcterms:created xsi:type="dcterms:W3CDTF">2020-06-12T14:04:17Z</dcterms:created>
  <dcterms:modified xsi:type="dcterms:W3CDTF">2021-07-15T14:41:03Z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0x01010057025BE5A3943A45B7106B0949824FB0</vt:lpwstr>
  </property>
  <property fmtid="{D5CDD505-2E9C-101B-9397-08002B2CF9AE}" pid="3" name="docIndexRef">
    <vt:lpwstr>bb35cd95-2c11-402e-9f5e-6b9a82bee0d8</vt:lpwstr>
  </property>
  <property fmtid="{D5CDD505-2E9C-101B-9397-08002B2CF9AE}" pid="4" name="bjSaver">
    <vt:lpwstr>jN3svTXj0zdHjwV0rKUOX/U7LGKvicvl</vt:lpwstr>
  </property>
  <property fmtid="{D5CDD505-2E9C-101B-9397-08002B2CF9AE}" pid="5" name="bjDocumentLabelXML">
    <vt:lpwstr>&lt;?xml version="1.0" encoding="us-ascii"?&gt;&lt;sisl xmlns:xsd="http://www.w3.org/2001/XMLSchema" xmlns:xsi="http://www.w3.org/2001/XMLSchema-instance" sislVersion="0" policy="6ceae14b-024b-4bff-9be8-3287753ee694" origin="userSelected" xmlns="http://www.boldonj</vt:lpwstr>
  </property>
  <property fmtid="{D5CDD505-2E9C-101B-9397-08002B2CF9AE}" pid="6" name="bjDocumentLabelXML-0">
    <vt:lpwstr>ames.com/2008/01/sie/internal/label"&gt;&lt;element uid="id_classification_nonbusiness" value="" /&gt;&lt;/sisl&gt;</vt:lpwstr>
  </property>
  <property fmtid="{D5CDD505-2E9C-101B-9397-08002B2CF9AE}" pid="7" name="bjDocumentSecurityLabel">
    <vt:lpwstr>OFFICIAL</vt:lpwstr>
  </property>
</Properties>
</file>