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8"/>
  </p:notesMasterIdLst>
  <p:handoutMasterIdLst>
    <p:handoutMasterId r:id="rId19"/>
  </p:handoutMasterIdLst>
  <p:sldIdLst>
    <p:sldId id="263" r:id="rId6"/>
    <p:sldId id="261" r:id="rId7"/>
    <p:sldId id="274" r:id="rId8"/>
    <p:sldId id="266" r:id="rId9"/>
    <p:sldId id="267" r:id="rId10"/>
    <p:sldId id="269" r:id="rId11"/>
    <p:sldId id="270" r:id="rId12"/>
    <p:sldId id="271" r:id="rId13"/>
    <p:sldId id="272" r:id="rId14"/>
    <p:sldId id="273" r:id="rId15"/>
    <p:sldId id="268" r:id="rId16"/>
    <p:sldId id="262" r:id="rId17"/>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1DE551-04EC-4F59-8F52-1DE249A58CA4}" v="10" dt="2022-12-12T17:24:51.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311" autoAdjust="0"/>
  </p:normalViewPr>
  <p:slideViewPr>
    <p:cSldViewPr snapToGrid="0">
      <p:cViewPr varScale="1">
        <p:scale>
          <a:sx n="57" d="100"/>
          <a:sy n="57" d="100"/>
        </p:scale>
        <p:origin x="1016" y="36"/>
      </p:cViewPr>
      <p:guideLst/>
    </p:cSldViewPr>
  </p:slideViewPr>
  <p:notesTextViewPr>
    <p:cViewPr>
      <p:scale>
        <a:sx n="1" d="1"/>
        <a:sy n="1" d="1"/>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lda Massey" userId="6dfb26aa-9ade-46ee-91ad-99d1c6ef6d16" providerId="ADAL" clId="{42768EF2-28FA-4714-8F6B-EAAFA147B5B7}"/>
    <pc:docChg chg="undo custSel mod addSld delSld modSld sldOrd">
      <pc:chgData name="Zelda Massey" userId="6dfb26aa-9ade-46ee-91ad-99d1c6ef6d16" providerId="ADAL" clId="{42768EF2-28FA-4714-8F6B-EAAFA147B5B7}" dt="2020-07-07T07:14:26.126" v="248" actId="14100"/>
      <pc:docMkLst>
        <pc:docMk/>
      </pc:docMkLst>
      <pc:sldChg chg="addSp delSp modSp del mod setBg delDesignElem">
        <pc:chgData name="Zelda Massey" userId="6dfb26aa-9ade-46ee-91ad-99d1c6ef6d16" providerId="ADAL" clId="{42768EF2-28FA-4714-8F6B-EAAFA147B5B7}" dt="2020-07-06T22:50:12.074" v="105" actId="47"/>
        <pc:sldMkLst>
          <pc:docMk/>
          <pc:sldMk cId="1346226094" sldId="256"/>
        </pc:sldMkLst>
        <pc:spChg chg="add del">
          <ac:chgData name="Zelda Massey" userId="6dfb26aa-9ade-46ee-91ad-99d1c6ef6d16" providerId="ADAL" clId="{42768EF2-28FA-4714-8F6B-EAAFA147B5B7}" dt="2020-07-06T22:33:54.371" v="20"/>
          <ac:spMkLst>
            <pc:docMk/>
            <pc:sldMk cId="1346226094" sldId="256"/>
            <ac:spMk id="10" creationId="{22F15A2D-2324-487D-A02A-BF46C5C580EB}"/>
          </ac:spMkLst>
        </pc:spChg>
        <pc:spChg chg="add del">
          <ac:chgData name="Zelda Massey" userId="6dfb26aa-9ade-46ee-91ad-99d1c6ef6d16" providerId="ADAL" clId="{42768EF2-28FA-4714-8F6B-EAAFA147B5B7}" dt="2020-07-06T22:33:54.371" v="20"/>
          <ac:spMkLst>
            <pc:docMk/>
            <pc:sldMk cId="1346226094" sldId="256"/>
            <ac:spMk id="12" creationId="{17A7F34E-D418-47E2-9F86-2C45BBC31210}"/>
          </ac:spMkLst>
        </pc:spChg>
        <pc:spChg chg="add del mod modVis">
          <ac:chgData name="Zelda Massey" userId="6dfb26aa-9ade-46ee-91ad-99d1c6ef6d16" providerId="ADAL" clId="{42768EF2-28FA-4714-8F6B-EAAFA147B5B7}" dt="2020-07-06T22:33:54.371" v="20"/>
          <ac:spMkLst>
            <pc:docMk/>
            <pc:sldMk cId="1346226094" sldId="256"/>
            <ac:spMk id="14" creationId="{2AEAFA59-923A-4F54-8B49-44C970BCC323}"/>
          </ac:spMkLst>
        </pc:spChg>
        <pc:picChg chg="del">
          <ac:chgData name="Zelda Massey" userId="6dfb26aa-9ade-46ee-91ad-99d1c6ef6d16" providerId="ADAL" clId="{42768EF2-28FA-4714-8F6B-EAAFA147B5B7}" dt="2020-07-06T22:38:35.618" v="33" actId="478"/>
          <ac:picMkLst>
            <pc:docMk/>
            <pc:sldMk cId="1346226094" sldId="256"/>
            <ac:picMk id="4" creationId="{72C7FA52-F334-43F7-9C05-CF183EC9B4B6}"/>
          </ac:picMkLst>
        </pc:picChg>
        <pc:picChg chg="mod">
          <ac:chgData name="Zelda Massey" userId="6dfb26aa-9ade-46ee-91ad-99d1c6ef6d16" providerId="ADAL" clId="{42768EF2-28FA-4714-8F6B-EAAFA147B5B7}" dt="2020-07-06T22:37:01.806" v="21" actId="14100"/>
          <ac:picMkLst>
            <pc:docMk/>
            <pc:sldMk cId="1346226094" sldId="256"/>
            <ac:picMk id="5" creationId="{1DEFAE4F-A5A5-4BB9-958B-4800DC1C42C5}"/>
          </ac:picMkLst>
        </pc:picChg>
      </pc:sldChg>
      <pc:sldChg chg="add ord">
        <pc:chgData name="Zelda Massey" userId="6dfb26aa-9ade-46ee-91ad-99d1c6ef6d16" providerId="ADAL" clId="{42768EF2-28FA-4714-8F6B-EAAFA147B5B7}" dt="2020-07-07T07:13:12.324" v="243"/>
        <pc:sldMkLst>
          <pc:docMk/>
          <pc:sldMk cId="1058167540" sldId="257"/>
        </pc:sldMkLst>
      </pc:sldChg>
      <pc:sldChg chg="addSp delSp modSp mod setBg">
        <pc:chgData name="Zelda Massey" userId="6dfb26aa-9ade-46ee-91ad-99d1c6ef6d16" providerId="ADAL" clId="{42768EF2-28FA-4714-8F6B-EAAFA147B5B7}" dt="2020-07-07T07:13:28.960" v="244" actId="14100"/>
        <pc:sldMkLst>
          <pc:docMk/>
          <pc:sldMk cId="2022614769" sldId="258"/>
        </pc:sldMkLst>
        <pc:spChg chg="mod">
          <ac:chgData name="Zelda Massey" userId="6dfb26aa-9ade-46ee-91ad-99d1c6ef6d16" providerId="ADAL" clId="{42768EF2-28FA-4714-8F6B-EAAFA147B5B7}" dt="2020-07-06T22:58:34.058" v="220" actId="1076"/>
          <ac:spMkLst>
            <pc:docMk/>
            <pc:sldMk cId="2022614769" sldId="258"/>
            <ac:spMk id="2" creationId="{54FB8D44-5DAC-45F1-9C22-0F60964138FA}"/>
          </ac:spMkLst>
        </pc:spChg>
        <pc:spChg chg="mod">
          <ac:chgData name="Zelda Massey" userId="6dfb26aa-9ade-46ee-91ad-99d1c6ef6d16" providerId="ADAL" clId="{42768EF2-28FA-4714-8F6B-EAAFA147B5B7}" dt="2020-07-06T22:58:38.165" v="221" actId="1076"/>
          <ac:spMkLst>
            <pc:docMk/>
            <pc:sldMk cId="2022614769" sldId="258"/>
            <ac:spMk id="3" creationId="{2398E1C2-3944-4B23-9865-2C74949A3657}"/>
          </ac:spMkLst>
        </pc:spChg>
        <pc:spChg chg="mod ord">
          <ac:chgData name="Zelda Massey" userId="6dfb26aa-9ade-46ee-91ad-99d1c6ef6d16" providerId="ADAL" clId="{42768EF2-28FA-4714-8F6B-EAAFA147B5B7}" dt="2020-07-06T22:57:42.471" v="214" actId="26606"/>
          <ac:spMkLst>
            <pc:docMk/>
            <pc:sldMk cId="2022614769" sldId="258"/>
            <ac:spMk id="4" creationId="{EDC49FD3-E669-48E0-92F8-2669B0628330}"/>
          </ac:spMkLst>
        </pc:spChg>
        <pc:spChg chg="add del mod">
          <ac:chgData name="Zelda Massey" userId="6dfb26aa-9ade-46ee-91ad-99d1c6ef6d16" providerId="ADAL" clId="{42768EF2-28FA-4714-8F6B-EAAFA147B5B7}" dt="2020-07-06T22:48:50.073" v="96" actId="21"/>
          <ac:spMkLst>
            <pc:docMk/>
            <pc:sldMk cId="2022614769" sldId="258"/>
            <ac:spMk id="6" creationId="{B8761C45-D256-4598-B924-38B332CF06F5}"/>
          </ac:spMkLst>
        </pc:spChg>
        <pc:spChg chg="add mod ord">
          <ac:chgData name="Zelda Massey" userId="6dfb26aa-9ade-46ee-91ad-99d1c6ef6d16" providerId="ADAL" clId="{42768EF2-28FA-4714-8F6B-EAAFA147B5B7}" dt="2020-07-06T22:57:42.471" v="214" actId="26606"/>
          <ac:spMkLst>
            <pc:docMk/>
            <pc:sldMk cId="2022614769" sldId="258"/>
            <ac:spMk id="7" creationId="{BAADC4D1-AEF6-41BA-95D5-52AAA5E79E6B}"/>
          </ac:spMkLst>
        </pc:spChg>
        <pc:spChg chg="add del mod">
          <ac:chgData name="Zelda Massey" userId="6dfb26aa-9ade-46ee-91ad-99d1c6ef6d16" providerId="ADAL" clId="{42768EF2-28FA-4714-8F6B-EAAFA147B5B7}" dt="2020-07-06T22:57:04.813" v="205"/>
          <ac:spMkLst>
            <pc:docMk/>
            <pc:sldMk cId="2022614769" sldId="258"/>
            <ac:spMk id="8" creationId="{BCD968EB-6828-4EEA-B3A0-B08E2A8F535A}"/>
          </ac:spMkLst>
        </pc:spChg>
        <pc:spChg chg="add del">
          <ac:chgData name="Zelda Massey" userId="6dfb26aa-9ade-46ee-91ad-99d1c6ef6d16" providerId="ADAL" clId="{42768EF2-28FA-4714-8F6B-EAAFA147B5B7}" dt="2020-07-06T22:57:42.471" v="214" actId="26606"/>
          <ac:spMkLst>
            <pc:docMk/>
            <pc:sldMk cId="2022614769" sldId="258"/>
            <ac:spMk id="15" creationId="{2B566528-1B12-4246-9431-5C2D7D081168}"/>
          </ac:spMkLst>
        </pc:spChg>
        <pc:spChg chg="add del">
          <ac:chgData name="Zelda Massey" userId="6dfb26aa-9ade-46ee-91ad-99d1c6ef6d16" providerId="ADAL" clId="{42768EF2-28FA-4714-8F6B-EAAFA147B5B7}" dt="2020-07-06T22:57:42.471" v="214" actId="26606"/>
          <ac:spMkLst>
            <pc:docMk/>
            <pc:sldMk cId="2022614769" sldId="258"/>
            <ac:spMk id="21" creationId="{D3F51FEB-38FB-4F6C-9F7B-2F2AFAB65463}"/>
          </ac:spMkLst>
        </pc:spChg>
        <pc:spChg chg="add del">
          <ac:chgData name="Zelda Massey" userId="6dfb26aa-9ade-46ee-91ad-99d1c6ef6d16" providerId="ADAL" clId="{42768EF2-28FA-4714-8F6B-EAAFA147B5B7}" dt="2020-07-06T22:57:42.471" v="214" actId="26606"/>
          <ac:spMkLst>
            <pc:docMk/>
            <pc:sldMk cId="2022614769" sldId="258"/>
            <ac:spMk id="23" creationId="{1E547BA6-BAE0-43BB-A7CA-60F69CE252F0}"/>
          </ac:spMkLst>
        </pc:spChg>
        <pc:grpChg chg="add del">
          <ac:chgData name="Zelda Massey" userId="6dfb26aa-9ade-46ee-91ad-99d1c6ef6d16" providerId="ADAL" clId="{42768EF2-28FA-4714-8F6B-EAAFA147B5B7}" dt="2020-07-06T22:57:42.471" v="214" actId="26606"/>
          <ac:grpSpMkLst>
            <pc:docMk/>
            <pc:sldMk cId="2022614769" sldId="258"/>
            <ac:grpSpMk id="17" creationId="{4E1CCBAB-B73B-43B3-B640-671A62937F6B}"/>
          </ac:grpSpMkLst>
        </pc:grpChg>
        <pc:picChg chg="del mod">
          <ac:chgData name="Zelda Massey" userId="6dfb26aa-9ade-46ee-91ad-99d1c6ef6d16" providerId="ADAL" clId="{42768EF2-28FA-4714-8F6B-EAAFA147B5B7}" dt="2020-07-06T22:58:14.485" v="219" actId="478"/>
          <ac:picMkLst>
            <pc:docMk/>
            <pc:sldMk cId="2022614769" sldId="258"/>
            <ac:picMk id="5" creationId="{7C52276F-BB7C-4BD4-9907-21DA2DF350FC}"/>
          </ac:picMkLst>
        </pc:picChg>
        <pc:picChg chg="add mod ord">
          <ac:chgData name="Zelda Massey" userId="6dfb26aa-9ade-46ee-91ad-99d1c6ef6d16" providerId="ADAL" clId="{42768EF2-28FA-4714-8F6B-EAAFA147B5B7}" dt="2020-07-06T22:57:52.075" v="216" actId="1076"/>
          <ac:picMkLst>
            <pc:docMk/>
            <pc:sldMk cId="2022614769" sldId="258"/>
            <ac:picMk id="9" creationId="{B8F1FFC8-6F15-45E6-A3C6-D23CE908FE00}"/>
          </ac:picMkLst>
        </pc:picChg>
        <pc:picChg chg="add mod">
          <ac:chgData name="Zelda Massey" userId="6dfb26aa-9ade-46ee-91ad-99d1c6ef6d16" providerId="ADAL" clId="{42768EF2-28FA-4714-8F6B-EAAFA147B5B7}" dt="2020-07-07T07:13:28.960" v="244" actId="14100"/>
          <ac:picMkLst>
            <pc:docMk/>
            <pc:sldMk cId="2022614769" sldId="258"/>
            <ac:picMk id="10" creationId="{80F2C59D-BECA-4DAE-BD48-51CD8AF1D671}"/>
          </ac:picMkLst>
        </pc:picChg>
      </pc:sldChg>
      <pc:sldChg chg="addSp delSp modSp mod ord setBg">
        <pc:chgData name="Zelda Massey" userId="6dfb26aa-9ade-46ee-91ad-99d1c6ef6d16" providerId="ADAL" clId="{42768EF2-28FA-4714-8F6B-EAAFA147B5B7}" dt="2020-07-07T07:14:26.126" v="248" actId="14100"/>
        <pc:sldMkLst>
          <pc:docMk/>
          <pc:sldMk cId="1644601782" sldId="259"/>
        </pc:sldMkLst>
        <pc:spChg chg="del">
          <ac:chgData name="Zelda Massey" userId="6dfb26aa-9ade-46ee-91ad-99d1c6ef6d16" providerId="ADAL" clId="{42768EF2-28FA-4714-8F6B-EAAFA147B5B7}" dt="2020-07-06T22:39:16.813" v="39" actId="478"/>
          <ac:spMkLst>
            <pc:docMk/>
            <pc:sldMk cId="1644601782" sldId="259"/>
            <ac:spMk id="3" creationId="{810FCEC6-0905-4D1A-8723-42E059DF0859}"/>
          </ac:spMkLst>
        </pc:spChg>
        <pc:spChg chg="add del mod">
          <ac:chgData name="Zelda Massey" userId="6dfb26aa-9ade-46ee-91ad-99d1c6ef6d16" providerId="ADAL" clId="{42768EF2-28FA-4714-8F6B-EAAFA147B5B7}" dt="2020-07-06T22:39:26.898" v="41"/>
          <ac:spMkLst>
            <pc:docMk/>
            <pc:sldMk cId="1644601782" sldId="259"/>
            <ac:spMk id="6" creationId="{1A23C118-6ECA-4541-BDDA-51EE4F6E1D97}"/>
          </ac:spMkLst>
        </pc:spChg>
        <pc:spChg chg="add mod">
          <ac:chgData name="Zelda Massey" userId="6dfb26aa-9ade-46ee-91ad-99d1c6ef6d16" providerId="ADAL" clId="{42768EF2-28FA-4714-8F6B-EAAFA147B5B7}" dt="2020-07-06T22:59:29.292" v="224" actId="14100"/>
          <ac:spMkLst>
            <pc:docMk/>
            <pc:sldMk cId="1644601782" sldId="259"/>
            <ac:spMk id="7" creationId="{776608F9-67EF-4810-B879-ED5E0366FCBA}"/>
          </ac:spMkLst>
        </pc:spChg>
        <pc:spChg chg="add del mod">
          <ac:chgData name="Zelda Massey" userId="6dfb26aa-9ade-46ee-91ad-99d1c6ef6d16" providerId="ADAL" clId="{42768EF2-28FA-4714-8F6B-EAAFA147B5B7}" dt="2020-07-06T22:55:51.829" v="200"/>
          <ac:spMkLst>
            <pc:docMk/>
            <pc:sldMk cId="1644601782" sldId="259"/>
            <ac:spMk id="8" creationId="{B38995B7-C53B-4679-9EC3-114DB19121C6}"/>
          </ac:spMkLst>
        </pc:spChg>
        <pc:spChg chg="add del">
          <ac:chgData name="Zelda Massey" userId="6dfb26aa-9ade-46ee-91ad-99d1c6ef6d16" providerId="ADAL" clId="{42768EF2-28FA-4714-8F6B-EAAFA147B5B7}" dt="2020-07-06T22:41:38.165" v="59" actId="26606"/>
          <ac:spMkLst>
            <pc:docMk/>
            <pc:sldMk cId="1644601782" sldId="259"/>
            <ac:spMk id="12" creationId="{823AC064-BC96-4F32-8AE1-B2FD38754823}"/>
          </ac:spMkLst>
        </pc:spChg>
        <pc:spChg chg="add del mod">
          <ac:chgData name="Zelda Massey" userId="6dfb26aa-9ade-46ee-91ad-99d1c6ef6d16" providerId="ADAL" clId="{42768EF2-28FA-4714-8F6B-EAAFA147B5B7}" dt="2020-07-06T22:47:42.188" v="89" actId="21"/>
          <ac:spMkLst>
            <pc:docMk/>
            <pc:sldMk cId="1644601782" sldId="259"/>
            <ac:spMk id="17" creationId="{4151D988-9D28-452C-A8BD-44E7EE553AE7}"/>
          </ac:spMkLst>
        </pc:spChg>
        <pc:spChg chg="add del">
          <ac:chgData name="Zelda Massey" userId="6dfb26aa-9ade-46ee-91ad-99d1c6ef6d16" providerId="ADAL" clId="{42768EF2-28FA-4714-8F6B-EAAFA147B5B7}" dt="2020-07-06T22:41:38.878" v="61" actId="26606"/>
          <ac:spMkLst>
            <pc:docMk/>
            <pc:sldMk cId="1644601782" sldId="259"/>
            <ac:spMk id="18" creationId="{99ED5833-B85B-4103-8A3B-CAB0308E6C15}"/>
          </ac:spMkLst>
        </pc:spChg>
        <pc:spChg chg="add del">
          <ac:chgData name="Zelda Massey" userId="6dfb26aa-9ade-46ee-91ad-99d1c6ef6d16" providerId="ADAL" clId="{42768EF2-28FA-4714-8F6B-EAAFA147B5B7}" dt="2020-07-06T22:41:40.533" v="63" actId="26606"/>
          <ac:spMkLst>
            <pc:docMk/>
            <pc:sldMk cId="1644601782" sldId="259"/>
            <ac:spMk id="21" creationId="{823AC064-BC96-4F32-8AE1-B2FD38754823}"/>
          </ac:spMkLst>
        </pc:spChg>
        <pc:picChg chg="mod ord">
          <ac:chgData name="Zelda Massey" userId="6dfb26aa-9ade-46ee-91ad-99d1c6ef6d16" providerId="ADAL" clId="{42768EF2-28FA-4714-8F6B-EAAFA147B5B7}" dt="2020-07-07T07:14:26.126" v="248" actId="14100"/>
          <ac:picMkLst>
            <pc:docMk/>
            <pc:sldMk cId="1644601782" sldId="259"/>
            <ac:picMk id="2" creationId="{E2D22AA0-26EE-4F52-96CE-D974DB4076B4}"/>
          </ac:picMkLst>
        </pc:picChg>
        <pc:picChg chg="del">
          <ac:chgData name="Zelda Massey" userId="6dfb26aa-9ade-46ee-91ad-99d1c6ef6d16" providerId="ADAL" clId="{42768EF2-28FA-4714-8F6B-EAAFA147B5B7}" dt="2020-07-06T22:38:09.834" v="32" actId="478"/>
          <ac:picMkLst>
            <pc:docMk/>
            <pc:sldMk cId="1644601782" sldId="259"/>
            <ac:picMk id="4" creationId="{502B933F-0E50-445C-9108-1C6A86B7C9ED}"/>
          </ac:picMkLst>
        </pc:picChg>
        <pc:picChg chg="add mod ord">
          <ac:chgData name="Zelda Massey" userId="6dfb26aa-9ade-46ee-91ad-99d1c6ef6d16" providerId="ADAL" clId="{42768EF2-28FA-4714-8F6B-EAAFA147B5B7}" dt="2020-07-07T07:14:18.257" v="247" actId="14100"/>
          <ac:picMkLst>
            <pc:docMk/>
            <pc:sldMk cId="1644601782" sldId="259"/>
            <ac:picMk id="5" creationId="{BE7A7114-6762-48F6-9459-48ED27A67A00}"/>
          </ac:picMkLst>
        </pc:picChg>
        <pc:cxnChg chg="add del">
          <ac:chgData name="Zelda Massey" userId="6dfb26aa-9ade-46ee-91ad-99d1c6ef6d16" providerId="ADAL" clId="{42768EF2-28FA-4714-8F6B-EAAFA147B5B7}" dt="2020-07-06T22:41:38.165" v="59" actId="26606"/>
          <ac:cxnSpMkLst>
            <pc:docMk/>
            <pc:sldMk cId="1644601782" sldId="259"/>
            <ac:cxnSpMk id="14" creationId="{7E7C77BC-7138-40B1-A15B-20F57A494629}"/>
          </ac:cxnSpMkLst>
        </pc:cxnChg>
        <pc:cxnChg chg="add del">
          <ac:chgData name="Zelda Massey" userId="6dfb26aa-9ade-46ee-91ad-99d1c6ef6d16" providerId="ADAL" clId="{42768EF2-28FA-4714-8F6B-EAAFA147B5B7}" dt="2020-07-06T22:41:38.165" v="59" actId="26606"/>
          <ac:cxnSpMkLst>
            <pc:docMk/>
            <pc:sldMk cId="1644601782" sldId="259"/>
            <ac:cxnSpMk id="16" creationId="{DB146403-F3D6-484B-B2ED-97F9565D0370}"/>
          </ac:cxnSpMkLst>
        </pc:cxnChg>
        <pc:cxnChg chg="add del">
          <ac:chgData name="Zelda Massey" userId="6dfb26aa-9ade-46ee-91ad-99d1c6ef6d16" providerId="ADAL" clId="{42768EF2-28FA-4714-8F6B-EAAFA147B5B7}" dt="2020-07-06T22:41:40.533" v="63" actId="26606"/>
          <ac:cxnSpMkLst>
            <pc:docMk/>
            <pc:sldMk cId="1644601782" sldId="259"/>
            <ac:cxnSpMk id="20" creationId="{DB146403-F3D6-484B-B2ED-97F9565D0370}"/>
          </ac:cxnSpMkLst>
        </pc:cxnChg>
        <pc:cxnChg chg="add del">
          <ac:chgData name="Zelda Massey" userId="6dfb26aa-9ade-46ee-91ad-99d1c6ef6d16" providerId="ADAL" clId="{42768EF2-28FA-4714-8F6B-EAAFA147B5B7}" dt="2020-07-06T22:41:40.533" v="63" actId="26606"/>
          <ac:cxnSpMkLst>
            <pc:docMk/>
            <pc:sldMk cId="1644601782" sldId="259"/>
            <ac:cxnSpMk id="22" creationId="{7E7C77BC-7138-40B1-A15B-20F57A494629}"/>
          </ac:cxnSpMkLst>
        </pc:cxnChg>
      </pc:sldChg>
      <pc:sldChg chg="delSp new del mod">
        <pc:chgData name="Zelda Massey" userId="6dfb26aa-9ade-46ee-91ad-99d1c6ef6d16" providerId="ADAL" clId="{42768EF2-28FA-4714-8F6B-EAAFA147B5B7}" dt="2020-07-06T22:40:28.130" v="48" actId="47"/>
        <pc:sldMkLst>
          <pc:docMk/>
          <pc:sldMk cId="2619843681" sldId="260"/>
        </pc:sldMkLst>
        <pc:spChg chg="del">
          <ac:chgData name="Zelda Massey" userId="6dfb26aa-9ade-46ee-91ad-99d1c6ef6d16" providerId="ADAL" clId="{42768EF2-28FA-4714-8F6B-EAAFA147B5B7}" dt="2020-07-06T22:38:51.571" v="35" actId="478"/>
          <ac:spMkLst>
            <pc:docMk/>
            <pc:sldMk cId="2619843681" sldId="260"/>
            <ac:spMk id="2" creationId="{2E611FF9-4F5E-49CF-A14A-C14CCF66167B}"/>
          </ac:spMkLst>
        </pc:spChg>
        <pc:spChg chg="del">
          <ac:chgData name="Zelda Massey" userId="6dfb26aa-9ade-46ee-91ad-99d1c6ef6d16" providerId="ADAL" clId="{42768EF2-28FA-4714-8F6B-EAAFA147B5B7}" dt="2020-07-06T22:38:53.613" v="36" actId="478"/>
          <ac:spMkLst>
            <pc:docMk/>
            <pc:sldMk cId="2619843681" sldId="260"/>
            <ac:spMk id="3" creationId="{04448DC1-F1C0-4F37-8C45-61797B570ECF}"/>
          </ac:spMkLst>
        </pc:spChg>
      </pc:sldChg>
      <pc:sldChg chg="addSp delSp modSp add mod">
        <pc:chgData name="Zelda Massey" userId="6dfb26aa-9ade-46ee-91ad-99d1c6ef6d16" providerId="ADAL" clId="{42768EF2-28FA-4714-8F6B-EAAFA147B5B7}" dt="2020-07-07T07:13:47.861" v="245" actId="14100"/>
        <pc:sldMkLst>
          <pc:docMk/>
          <pc:sldMk cId="4035642795" sldId="261"/>
        </pc:sldMkLst>
        <pc:spChg chg="del">
          <ac:chgData name="Zelda Massey" userId="6dfb26aa-9ade-46ee-91ad-99d1c6ef6d16" providerId="ADAL" clId="{42768EF2-28FA-4714-8F6B-EAAFA147B5B7}" dt="2020-07-06T22:39:05.399" v="38" actId="478"/>
          <ac:spMkLst>
            <pc:docMk/>
            <pc:sldMk cId="4035642795" sldId="261"/>
            <ac:spMk id="3" creationId="{810FCEC6-0905-4D1A-8723-42E059DF0859}"/>
          </ac:spMkLst>
        </pc:spChg>
        <pc:spChg chg="add del mod">
          <ac:chgData name="Zelda Massey" userId="6dfb26aa-9ade-46ee-91ad-99d1c6ef6d16" providerId="ADAL" clId="{42768EF2-28FA-4714-8F6B-EAAFA147B5B7}" dt="2020-07-06T22:49:19.633" v="101"/>
          <ac:spMkLst>
            <pc:docMk/>
            <pc:sldMk cId="4035642795" sldId="261"/>
            <ac:spMk id="4" creationId="{A5BC37F2-F8B2-4AF8-83A8-F5B650481C79}"/>
          </ac:spMkLst>
        </pc:spChg>
        <pc:spChg chg="add mod">
          <ac:chgData name="Zelda Massey" userId="6dfb26aa-9ade-46ee-91ad-99d1c6ef6d16" providerId="ADAL" clId="{42768EF2-28FA-4714-8F6B-EAAFA147B5B7}" dt="2020-07-06T22:56:12.111" v="201"/>
          <ac:spMkLst>
            <pc:docMk/>
            <pc:sldMk cId="4035642795" sldId="261"/>
            <ac:spMk id="6" creationId="{9885C552-ADE4-47ED-9DDF-45FEB9BCDFA1}"/>
          </ac:spMkLst>
        </pc:spChg>
        <pc:spChg chg="add mod">
          <ac:chgData name="Zelda Massey" userId="6dfb26aa-9ade-46ee-91ad-99d1c6ef6d16" providerId="ADAL" clId="{42768EF2-28FA-4714-8F6B-EAAFA147B5B7}" dt="2020-07-06T22:49:52.432" v="104" actId="1076"/>
          <ac:spMkLst>
            <pc:docMk/>
            <pc:sldMk cId="4035642795" sldId="261"/>
            <ac:spMk id="7" creationId="{E7A08454-8A63-4511-924A-84C9B84C2DA4}"/>
          </ac:spMkLst>
        </pc:spChg>
        <pc:spChg chg="add mod">
          <ac:chgData name="Zelda Massey" userId="6dfb26aa-9ade-46ee-91ad-99d1c6ef6d16" providerId="ADAL" clId="{42768EF2-28FA-4714-8F6B-EAAFA147B5B7}" dt="2020-07-06T22:49:28.786" v="103" actId="1076"/>
          <ac:spMkLst>
            <pc:docMk/>
            <pc:sldMk cId="4035642795" sldId="261"/>
            <ac:spMk id="8" creationId="{F263BEA7-E1B2-4E67-988F-72EC7D61161D}"/>
          </ac:spMkLst>
        </pc:spChg>
        <pc:picChg chg="mod">
          <ac:chgData name="Zelda Massey" userId="6dfb26aa-9ade-46ee-91ad-99d1c6ef6d16" providerId="ADAL" clId="{42768EF2-28FA-4714-8F6B-EAAFA147B5B7}" dt="2020-07-06T22:53:50.940" v="194" actId="1035"/>
          <ac:picMkLst>
            <pc:docMk/>
            <pc:sldMk cId="4035642795" sldId="261"/>
            <ac:picMk id="2" creationId="{E2D22AA0-26EE-4F52-96CE-D974DB4076B4}"/>
          </ac:picMkLst>
        </pc:picChg>
        <pc:picChg chg="mod">
          <ac:chgData name="Zelda Massey" userId="6dfb26aa-9ade-46ee-91ad-99d1c6ef6d16" providerId="ADAL" clId="{42768EF2-28FA-4714-8F6B-EAAFA147B5B7}" dt="2020-07-07T07:13:47.861" v="245" actId="14100"/>
          <ac:picMkLst>
            <pc:docMk/>
            <pc:sldMk cId="4035642795" sldId="261"/>
            <ac:picMk id="5" creationId="{BE7A7114-6762-48F6-9459-48ED27A67A00}"/>
          </ac:picMkLst>
        </pc:picChg>
        <pc:picChg chg="add del mod">
          <ac:chgData name="Zelda Massey" userId="6dfb26aa-9ade-46ee-91ad-99d1c6ef6d16" providerId="ADAL" clId="{42768EF2-28FA-4714-8F6B-EAAFA147B5B7}" dt="2020-07-06T22:57:11.741" v="206" actId="21"/>
          <ac:picMkLst>
            <pc:docMk/>
            <pc:sldMk cId="4035642795" sldId="261"/>
            <ac:picMk id="9" creationId="{45501E2A-C48D-47CB-9869-83462A2B51FF}"/>
          </ac:picMkLst>
        </pc:picChg>
        <pc:picChg chg="add del mod">
          <ac:chgData name="Zelda Massey" userId="6dfb26aa-9ade-46ee-91ad-99d1c6ef6d16" providerId="ADAL" clId="{42768EF2-28FA-4714-8F6B-EAAFA147B5B7}" dt="2020-07-06T22:57:36.268" v="211" actId="21"/>
          <ac:picMkLst>
            <pc:docMk/>
            <pc:sldMk cId="4035642795" sldId="261"/>
            <ac:picMk id="10" creationId="{D7A8AB38-19BA-47A8-8584-40EAAF26CFDD}"/>
          </ac:picMkLst>
        </pc:picChg>
      </pc:sldChg>
      <pc:sldChg chg="new del">
        <pc:chgData name="Zelda Massey" userId="6dfb26aa-9ade-46ee-91ad-99d1c6ef6d16" providerId="ADAL" clId="{42768EF2-28FA-4714-8F6B-EAAFA147B5B7}" dt="2020-07-07T00:12:41.575" v="239" actId="47"/>
        <pc:sldMkLst>
          <pc:docMk/>
          <pc:sldMk cId="636577654" sldId="262"/>
        </pc:sldMkLst>
      </pc:sldChg>
    </pc:docChg>
  </pc:docChgLst>
  <pc:docChgLst>
    <pc:chgData name="Zelda Massey" userId="6dfb26aa-9ade-46ee-91ad-99d1c6ef6d16" providerId="ADAL" clId="{7F5D4820-E1AD-48D1-AE8F-6DAB793B2D1E}"/>
    <pc:docChg chg="undo custSel modSld addMainMaster delMainMaster modMainMaster">
      <pc:chgData name="Zelda Massey" userId="6dfb26aa-9ade-46ee-91ad-99d1c6ef6d16" providerId="ADAL" clId="{7F5D4820-E1AD-48D1-AE8F-6DAB793B2D1E}" dt="2020-08-12T14:36:29.948" v="53" actId="1076"/>
      <pc:docMkLst>
        <pc:docMk/>
      </pc:docMkLst>
      <pc:sldChg chg="modSp mod">
        <pc:chgData name="Zelda Massey" userId="6dfb26aa-9ade-46ee-91ad-99d1c6ef6d16" providerId="ADAL" clId="{7F5D4820-E1AD-48D1-AE8F-6DAB793B2D1E}" dt="2020-08-12T14:33:33.564" v="46" actId="14100"/>
        <pc:sldMkLst>
          <pc:docMk/>
          <pc:sldMk cId="1058167540" sldId="257"/>
        </pc:sldMkLst>
        <pc:spChg chg="mod">
          <ac:chgData name="Zelda Massey" userId="6dfb26aa-9ade-46ee-91ad-99d1c6ef6d16" providerId="ADAL" clId="{7F5D4820-E1AD-48D1-AE8F-6DAB793B2D1E}" dt="2020-08-12T14:32:01.170" v="33" actId="1076"/>
          <ac:spMkLst>
            <pc:docMk/>
            <pc:sldMk cId="1058167540" sldId="257"/>
            <ac:spMk id="4" creationId="{9C7A6E7B-DDEC-4D42-93E3-571056A94818}"/>
          </ac:spMkLst>
        </pc:spChg>
        <pc:spChg chg="mod">
          <ac:chgData name="Zelda Massey" userId="6dfb26aa-9ade-46ee-91ad-99d1c6ef6d16" providerId="ADAL" clId="{7F5D4820-E1AD-48D1-AE8F-6DAB793B2D1E}" dt="2020-08-12T14:32:45.234" v="38" actId="1076"/>
          <ac:spMkLst>
            <pc:docMk/>
            <pc:sldMk cId="1058167540" sldId="257"/>
            <ac:spMk id="5" creationId="{060E9106-736F-4D56-996F-909DBE75ACAD}"/>
          </ac:spMkLst>
        </pc:spChg>
        <pc:spChg chg="mod">
          <ac:chgData name="Zelda Massey" userId="6dfb26aa-9ade-46ee-91ad-99d1c6ef6d16" providerId="ADAL" clId="{7F5D4820-E1AD-48D1-AE8F-6DAB793B2D1E}" dt="2020-08-12T14:33:33.564" v="46" actId="14100"/>
          <ac:spMkLst>
            <pc:docMk/>
            <pc:sldMk cId="1058167540" sldId="257"/>
            <ac:spMk id="6" creationId="{23DB19E8-633A-4858-A186-8C0CFB40C851}"/>
          </ac:spMkLst>
        </pc:spChg>
        <pc:spChg chg="mod">
          <ac:chgData name="Zelda Massey" userId="6dfb26aa-9ade-46ee-91ad-99d1c6ef6d16" providerId="ADAL" clId="{7F5D4820-E1AD-48D1-AE8F-6DAB793B2D1E}" dt="2020-08-12T14:31:45.817" v="29" actId="1076"/>
          <ac:spMkLst>
            <pc:docMk/>
            <pc:sldMk cId="1058167540" sldId="257"/>
            <ac:spMk id="7" creationId="{C17B5DA5-B029-4906-96F8-88E10B8AD389}"/>
          </ac:spMkLst>
        </pc:spChg>
        <pc:spChg chg="mod">
          <ac:chgData name="Zelda Massey" userId="6dfb26aa-9ade-46ee-91ad-99d1c6ef6d16" providerId="ADAL" clId="{7F5D4820-E1AD-48D1-AE8F-6DAB793B2D1E}" dt="2020-08-12T14:31:42.068" v="27" actId="1076"/>
          <ac:spMkLst>
            <pc:docMk/>
            <pc:sldMk cId="1058167540" sldId="257"/>
            <ac:spMk id="8" creationId="{B395017D-4AD8-46D6-BB58-E5E73C8D9F64}"/>
          </ac:spMkLst>
        </pc:spChg>
        <pc:spChg chg="mod">
          <ac:chgData name="Zelda Massey" userId="6dfb26aa-9ade-46ee-91ad-99d1c6ef6d16" providerId="ADAL" clId="{7F5D4820-E1AD-48D1-AE8F-6DAB793B2D1E}" dt="2020-08-12T14:33:08.748" v="43" actId="1076"/>
          <ac:spMkLst>
            <pc:docMk/>
            <pc:sldMk cId="1058167540" sldId="257"/>
            <ac:spMk id="9" creationId="{1FBAD68F-B4D5-4BBE-84E0-F1014E750519}"/>
          </ac:spMkLst>
        </pc:spChg>
        <pc:spChg chg="mod">
          <ac:chgData name="Zelda Massey" userId="6dfb26aa-9ade-46ee-91ad-99d1c6ef6d16" providerId="ADAL" clId="{7F5D4820-E1AD-48D1-AE8F-6DAB793B2D1E}" dt="2020-08-12T14:32:51.187" v="39" actId="1076"/>
          <ac:spMkLst>
            <pc:docMk/>
            <pc:sldMk cId="1058167540" sldId="257"/>
            <ac:spMk id="11" creationId="{6FDDEE9C-B43C-4201-B7AF-2398D219AF28}"/>
          </ac:spMkLst>
        </pc:spChg>
        <pc:spChg chg="mod">
          <ac:chgData name="Zelda Massey" userId="6dfb26aa-9ade-46ee-91ad-99d1c6ef6d16" providerId="ADAL" clId="{7F5D4820-E1AD-48D1-AE8F-6DAB793B2D1E}" dt="2020-08-12T14:32:54.705" v="40" actId="1076"/>
          <ac:spMkLst>
            <pc:docMk/>
            <pc:sldMk cId="1058167540" sldId="257"/>
            <ac:spMk id="12" creationId="{0B494455-DE6E-47CF-A45F-DF45D9F36B92}"/>
          </ac:spMkLst>
        </pc:spChg>
        <pc:spChg chg="mod">
          <ac:chgData name="Zelda Massey" userId="6dfb26aa-9ade-46ee-91ad-99d1c6ef6d16" providerId="ADAL" clId="{7F5D4820-E1AD-48D1-AE8F-6DAB793B2D1E}" dt="2020-08-12T14:33:15.362" v="44" actId="1076"/>
          <ac:spMkLst>
            <pc:docMk/>
            <pc:sldMk cId="1058167540" sldId="257"/>
            <ac:spMk id="13" creationId="{9F4FF9F0-06FF-45B3-AD49-321176BB166F}"/>
          </ac:spMkLst>
        </pc:spChg>
        <pc:spChg chg="mod">
          <ac:chgData name="Zelda Massey" userId="6dfb26aa-9ade-46ee-91ad-99d1c6ef6d16" providerId="ADAL" clId="{7F5D4820-E1AD-48D1-AE8F-6DAB793B2D1E}" dt="2020-08-12T14:33:03.462" v="42" actId="1076"/>
          <ac:spMkLst>
            <pc:docMk/>
            <pc:sldMk cId="1058167540" sldId="257"/>
            <ac:spMk id="14" creationId="{16A4AC27-69CA-42AF-BC91-6B07DCAFF78D}"/>
          </ac:spMkLst>
        </pc:spChg>
        <pc:spChg chg="mod">
          <ac:chgData name="Zelda Massey" userId="6dfb26aa-9ade-46ee-91ad-99d1c6ef6d16" providerId="ADAL" clId="{7F5D4820-E1AD-48D1-AE8F-6DAB793B2D1E}" dt="2020-08-12T14:33:22" v="45" actId="1076"/>
          <ac:spMkLst>
            <pc:docMk/>
            <pc:sldMk cId="1058167540" sldId="257"/>
            <ac:spMk id="15" creationId="{63AA1037-D73F-47F1-BAC1-A35633F79B51}"/>
          </ac:spMkLst>
        </pc:spChg>
      </pc:sldChg>
      <pc:sldMasterChg chg="addSp delSp modSp mod addSldLayout delSldLayout modSldLayout">
        <pc:chgData name="Zelda Massey" userId="6dfb26aa-9ade-46ee-91ad-99d1c6ef6d16" providerId="ADAL" clId="{7F5D4820-E1AD-48D1-AE8F-6DAB793B2D1E}" dt="2020-08-12T14:36:29.948" v="53" actId="1076"/>
        <pc:sldMasterMkLst>
          <pc:docMk/>
          <pc:sldMasterMk cId="2729060056" sldId="2147483648"/>
        </pc:sldMasterMkLst>
        <pc:picChg chg="del">
          <ac:chgData name="Zelda Massey" userId="6dfb26aa-9ade-46ee-91ad-99d1c6ef6d16" providerId="ADAL" clId="{7F5D4820-E1AD-48D1-AE8F-6DAB793B2D1E}" dt="2020-08-12T14:28:05.476" v="0" actId="478"/>
          <ac:picMkLst>
            <pc:docMk/>
            <pc:sldMasterMk cId="2729060056" sldId="2147483648"/>
            <ac:picMk id="7" creationId="{DCA57045-5B42-4EAB-8374-3B6FC7E3843E}"/>
          </ac:picMkLst>
        </pc:picChg>
        <pc:picChg chg="add del">
          <ac:chgData name="Zelda Massey" userId="6dfb26aa-9ade-46ee-91ad-99d1c6ef6d16" providerId="ADAL" clId="{7F5D4820-E1AD-48D1-AE8F-6DAB793B2D1E}" dt="2020-08-12T14:28:19.128" v="2" actId="478"/>
          <ac:picMkLst>
            <pc:docMk/>
            <pc:sldMasterMk cId="2729060056" sldId="2147483648"/>
            <ac:picMk id="9" creationId="{A02CA34B-C459-4B3E-84CB-BF328732A5EB}"/>
          </ac:picMkLst>
        </pc:picChg>
        <pc:picChg chg="add mod">
          <ac:chgData name="Zelda Massey" userId="6dfb26aa-9ade-46ee-91ad-99d1c6ef6d16" providerId="ADAL" clId="{7F5D4820-E1AD-48D1-AE8F-6DAB793B2D1E}" dt="2020-08-12T14:35:10.024" v="52" actId="1038"/>
          <ac:picMkLst>
            <pc:docMk/>
            <pc:sldMasterMk cId="2729060056" sldId="2147483648"/>
            <ac:picMk id="12" creationId="{0EFE6D3F-C2ED-4771-A02A-D59677292EB0}"/>
          </ac:picMkLst>
        </pc:picChg>
        <pc:sldLayoutChg chg="new del mod replId">
          <pc:chgData name="Zelda Massey" userId="6dfb26aa-9ade-46ee-91ad-99d1c6ef6d16" providerId="ADAL" clId="{7F5D4820-E1AD-48D1-AE8F-6DAB793B2D1E}" dt="2020-08-12T14:34:54.594" v="48" actId="11236"/>
          <pc:sldLayoutMkLst>
            <pc:docMk/>
            <pc:sldMasterMk cId="2729060056" sldId="2147483648"/>
            <pc:sldLayoutMk cId="2420394187" sldId="2147483672"/>
          </pc:sldLayoutMkLst>
        </pc:sldLayoutChg>
        <pc:sldLayoutChg chg="modSp new mod replId">
          <pc:chgData name="Zelda Massey" userId="6dfb26aa-9ade-46ee-91ad-99d1c6ef6d16" providerId="ADAL" clId="{7F5D4820-E1AD-48D1-AE8F-6DAB793B2D1E}" dt="2020-08-12T14:36:29.948" v="53" actId="1076"/>
          <pc:sldLayoutMkLst>
            <pc:docMk/>
            <pc:sldMasterMk cId="2729060056" sldId="2147483648"/>
            <pc:sldLayoutMk cId="3636259162" sldId="2147483672"/>
          </pc:sldLayoutMkLst>
          <pc:spChg chg="mod">
            <ac:chgData name="Zelda Massey" userId="6dfb26aa-9ade-46ee-91ad-99d1c6ef6d16" providerId="ADAL" clId="{7F5D4820-E1AD-48D1-AE8F-6DAB793B2D1E}" dt="2020-08-12T14:36:29.948" v="53" actId="1076"/>
            <ac:spMkLst>
              <pc:docMk/>
              <pc:sldMasterMk cId="2729060056" sldId="2147483648"/>
              <pc:sldLayoutMk cId="3636259162" sldId="2147483672"/>
              <ac:spMk id="2" creationId="{7B9B90EB-BA5D-4B34-B558-4FF1352A54CE}"/>
            </ac:spMkLst>
          </pc:spChg>
        </pc:sldLayoutChg>
        <pc:sldLayoutChg chg="new mod">
          <pc:chgData name="Zelda Massey" userId="6dfb26aa-9ade-46ee-91ad-99d1c6ef6d16" providerId="ADAL" clId="{7F5D4820-E1AD-48D1-AE8F-6DAB793B2D1E}" dt="2020-08-12T14:34:55.401" v="50" actId="11236"/>
          <pc:sldLayoutMkLst>
            <pc:docMk/>
            <pc:sldMasterMk cId="2729060056" sldId="2147483648"/>
            <pc:sldLayoutMk cId="4051889880" sldId="2147483673"/>
          </pc:sldLayoutMkLst>
        </pc:sldLayoutChg>
      </pc:sldMasterChg>
      <pc:sldMasterChg chg="new del mod addSldLayout delSldLayout">
        <pc:chgData name="Zelda Massey" userId="6dfb26aa-9ade-46ee-91ad-99d1c6ef6d16" providerId="ADAL" clId="{7F5D4820-E1AD-48D1-AE8F-6DAB793B2D1E}" dt="2020-08-12T14:30:12.751" v="10" actId="6938"/>
        <pc:sldMasterMkLst>
          <pc:docMk/>
          <pc:sldMasterMk cId="3418283368" sldId="2147483672"/>
        </pc:sldMasterMkLst>
        <pc:sldLayoutChg chg="new del replId">
          <pc:chgData name="Zelda Massey" userId="6dfb26aa-9ade-46ee-91ad-99d1c6ef6d16" providerId="ADAL" clId="{7F5D4820-E1AD-48D1-AE8F-6DAB793B2D1E}" dt="2020-08-12T14:30:12.751" v="10" actId="6938"/>
          <pc:sldLayoutMkLst>
            <pc:docMk/>
            <pc:sldMasterMk cId="3418283368" sldId="2147483672"/>
            <pc:sldLayoutMk cId="4276775161" sldId="2147483673"/>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267057296" sldId="2147483674"/>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1744510046" sldId="2147483675"/>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2068912260" sldId="2147483676"/>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2664755322" sldId="2147483677"/>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82552063" sldId="2147483678"/>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845068126" sldId="2147483679"/>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285381619" sldId="2147483680"/>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1837691868" sldId="2147483681"/>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178106810" sldId="2147483682"/>
          </pc:sldLayoutMkLst>
        </pc:sldLayoutChg>
        <pc:sldLayoutChg chg="new del replId">
          <pc:chgData name="Zelda Massey" userId="6dfb26aa-9ade-46ee-91ad-99d1c6ef6d16" providerId="ADAL" clId="{7F5D4820-E1AD-48D1-AE8F-6DAB793B2D1E}" dt="2020-08-12T14:30:12.751" v="10" actId="6938"/>
          <pc:sldLayoutMkLst>
            <pc:docMk/>
            <pc:sldMasterMk cId="3418283368" sldId="2147483672"/>
            <pc:sldLayoutMk cId="3221228786" sldId="2147483683"/>
          </pc:sldLayoutMkLst>
        </pc:sldLayoutChg>
      </pc:sldMasterChg>
    </pc:docChg>
  </pc:docChgLst>
  <pc:docChgLst>
    <pc:chgData name="Zelda Massey" userId="6dfb26aa-9ade-46ee-91ad-99d1c6ef6d16" providerId="ADAL" clId="{A53D4B16-D38B-4048-83C7-A0E4FB110B9D}"/>
    <pc:docChg chg="undo custSel modSld">
      <pc:chgData name="Zelda Massey" userId="6dfb26aa-9ade-46ee-91ad-99d1c6ef6d16" providerId="ADAL" clId="{A53D4B16-D38B-4048-83C7-A0E4FB110B9D}" dt="2020-07-06T22:27:09.674" v="42" actId="20577"/>
      <pc:docMkLst>
        <pc:docMk/>
      </pc:docMkLst>
      <pc:sldChg chg="modSp mod">
        <pc:chgData name="Zelda Massey" userId="6dfb26aa-9ade-46ee-91ad-99d1c6ef6d16" providerId="ADAL" clId="{A53D4B16-D38B-4048-83C7-A0E4FB110B9D}" dt="2020-07-06T22:27:09.674" v="42" actId="20577"/>
        <pc:sldMkLst>
          <pc:docMk/>
          <pc:sldMk cId="1346226094" sldId="256"/>
        </pc:sldMkLst>
        <pc:spChg chg="mod">
          <ac:chgData name="Zelda Massey" userId="6dfb26aa-9ade-46ee-91ad-99d1c6ef6d16" providerId="ADAL" clId="{A53D4B16-D38B-4048-83C7-A0E4FB110B9D}" dt="2020-07-06T22:27:09.674" v="42" actId="20577"/>
          <ac:spMkLst>
            <pc:docMk/>
            <pc:sldMk cId="1346226094" sldId="256"/>
            <ac:spMk id="2" creationId="{C2B7F817-0068-4AEA-AB4A-FB439587B254}"/>
          </ac:spMkLst>
        </pc:spChg>
      </pc:sldChg>
      <pc:sldChg chg="modSp mod">
        <pc:chgData name="Zelda Massey" userId="6dfb26aa-9ade-46ee-91ad-99d1c6ef6d16" providerId="ADAL" clId="{A53D4B16-D38B-4048-83C7-A0E4FB110B9D}" dt="2020-07-06T22:26:49.020" v="37" actId="20577"/>
        <pc:sldMkLst>
          <pc:docMk/>
          <pc:sldMk cId="2022614769" sldId="258"/>
        </pc:sldMkLst>
        <pc:spChg chg="mod">
          <ac:chgData name="Zelda Massey" userId="6dfb26aa-9ade-46ee-91ad-99d1c6ef6d16" providerId="ADAL" clId="{A53D4B16-D38B-4048-83C7-A0E4FB110B9D}" dt="2020-07-06T22:26:49.020" v="37" actId="20577"/>
          <ac:spMkLst>
            <pc:docMk/>
            <pc:sldMk cId="2022614769" sldId="258"/>
            <ac:spMk id="3" creationId="{2398E1C2-3944-4B23-9865-2C74949A3657}"/>
          </ac:spMkLst>
        </pc:spChg>
      </pc:sldChg>
    </pc:docChg>
  </pc:docChgLst>
  <pc:docChgLst>
    <pc:chgData name="Zelda Massey" userId="6dfb26aa-9ade-46ee-91ad-99d1c6ef6d16" providerId="ADAL" clId="{87C0A213-4381-4C3A-A26E-573D02B039FC}"/>
    <pc:docChg chg="undo custSel addSld delSld modSld sldOrd addMainMaster modMainMaster">
      <pc:chgData name="Zelda Massey" userId="6dfb26aa-9ade-46ee-91ad-99d1c6ef6d16" providerId="ADAL" clId="{87C0A213-4381-4C3A-A26E-573D02B039FC}" dt="2020-08-12T07:50:29.088" v="55" actId="14100"/>
      <pc:docMkLst>
        <pc:docMk/>
      </pc:docMkLst>
      <pc:sldChg chg="addSp delSp modSp mod">
        <pc:chgData name="Zelda Massey" userId="6dfb26aa-9ade-46ee-91ad-99d1c6ef6d16" providerId="ADAL" clId="{87C0A213-4381-4C3A-A26E-573D02B039FC}" dt="2020-08-12T07:50:29.088" v="55" actId="14100"/>
        <pc:sldMkLst>
          <pc:docMk/>
          <pc:sldMk cId="4035642795" sldId="261"/>
        </pc:sldMkLst>
        <pc:spChg chg="mod">
          <ac:chgData name="Zelda Massey" userId="6dfb26aa-9ade-46ee-91ad-99d1c6ef6d16" providerId="ADAL" clId="{87C0A213-4381-4C3A-A26E-573D02B039FC}" dt="2020-08-12T07:50:19.089" v="54" actId="20577"/>
          <ac:spMkLst>
            <pc:docMk/>
            <pc:sldMk cId="4035642795" sldId="261"/>
            <ac:spMk id="7" creationId="{E7A08454-8A63-4511-924A-84C9B84C2DA4}"/>
          </ac:spMkLst>
        </pc:spChg>
        <pc:spChg chg="mod">
          <ac:chgData name="Zelda Massey" userId="6dfb26aa-9ade-46ee-91ad-99d1c6ef6d16" providerId="ADAL" clId="{87C0A213-4381-4C3A-A26E-573D02B039FC}" dt="2020-08-12T07:50:29.088" v="55" actId="14100"/>
          <ac:spMkLst>
            <pc:docMk/>
            <pc:sldMk cId="4035642795" sldId="261"/>
            <ac:spMk id="8" creationId="{F263BEA7-E1B2-4E67-988F-72EC7D61161D}"/>
          </ac:spMkLst>
        </pc:spChg>
        <pc:picChg chg="add del mod">
          <ac:chgData name="Zelda Massey" userId="6dfb26aa-9ade-46ee-91ad-99d1c6ef6d16" providerId="ADAL" clId="{87C0A213-4381-4C3A-A26E-573D02B039FC}" dt="2020-07-28T12:22:42.885" v="12" actId="478"/>
          <ac:picMkLst>
            <pc:docMk/>
            <pc:sldMk cId="4035642795" sldId="261"/>
            <ac:picMk id="6" creationId="{E9C752A9-D8C4-485F-8838-E26F5B8D8ADC}"/>
          </ac:picMkLst>
        </pc:picChg>
      </pc:sldChg>
      <pc:sldChg chg="addSp delSp modSp mod">
        <pc:chgData name="Zelda Massey" userId="6dfb26aa-9ade-46ee-91ad-99d1c6ef6d16" providerId="ADAL" clId="{87C0A213-4381-4C3A-A26E-573D02B039FC}" dt="2020-07-28T18:58:17.059" v="25" actId="478"/>
        <pc:sldMkLst>
          <pc:docMk/>
          <pc:sldMk cId="1062243521" sldId="262"/>
        </pc:sldMkLst>
        <pc:spChg chg="del">
          <ac:chgData name="Zelda Massey" userId="6dfb26aa-9ade-46ee-91ad-99d1c6ef6d16" providerId="ADAL" clId="{87C0A213-4381-4C3A-A26E-573D02B039FC}" dt="2020-07-28T18:58:17.059" v="25" actId="478"/>
          <ac:spMkLst>
            <pc:docMk/>
            <pc:sldMk cId="1062243521" sldId="262"/>
            <ac:spMk id="4" creationId="{CBA8B201-800D-4B8C-8FF9-F898E0E058A3}"/>
          </ac:spMkLst>
        </pc:spChg>
        <pc:picChg chg="add del mod">
          <ac:chgData name="Zelda Massey" userId="6dfb26aa-9ade-46ee-91ad-99d1c6ef6d16" providerId="ADAL" clId="{87C0A213-4381-4C3A-A26E-573D02B039FC}" dt="2020-07-28T12:22:51.930" v="14" actId="478"/>
          <ac:picMkLst>
            <pc:docMk/>
            <pc:sldMk cId="1062243521" sldId="262"/>
            <ac:picMk id="8" creationId="{03E867EB-39D5-4B8B-99A4-A3165F994509}"/>
          </ac:picMkLst>
        </pc:picChg>
      </pc:sldChg>
      <pc:sldChg chg="addSp delSp modSp mod">
        <pc:chgData name="Zelda Massey" userId="6dfb26aa-9ade-46ee-91ad-99d1c6ef6d16" providerId="ADAL" clId="{87C0A213-4381-4C3A-A26E-573D02B039FC}" dt="2020-08-12T07:47:50.852" v="41" actId="255"/>
        <pc:sldMkLst>
          <pc:docMk/>
          <pc:sldMk cId="2599452153" sldId="263"/>
        </pc:sldMkLst>
        <pc:spChg chg="mod">
          <ac:chgData name="Zelda Massey" userId="6dfb26aa-9ade-46ee-91ad-99d1c6ef6d16" providerId="ADAL" clId="{87C0A213-4381-4C3A-A26E-573D02B039FC}" dt="2020-08-12T07:47:50.852" v="41" actId="255"/>
          <ac:spMkLst>
            <pc:docMk/>
            <pc:sldMk cId="2599452153" sldId="263"/>
            <ac:spMk id="7" creationId="{983BB85B-67FA-438F-815F-741010846966}"/>
          </ac:spMkLst>
        </pc:spChg>
        <pc:picChg chg="del mod">
          <ac:chgData name="Zelda Massey" userId="6dfb26aa-9ade-46ee-91ad-99d1c6ef6d16" providerId="ADAL" clId="{87C0A213-4381-4C3A-A26E-573D02B039FC}" dt="2020-08-12T07:47:14.358" v="34" actId="478"/>
          <ac:picMkLst>
            <pc:docMk/>
            <pc:sldMk cId="2599452153" sldId="263"/>
            <ac:picMk id="5" creationId="{12A04D24-3879-4496-9AA0-003B626B22AB}"/>
          </ac:picMkLst>
        </pc:picChg>
        <pc:picChg chg="add del mod">
          <ac:chgData name="Zelda Massey" userId="6dfb26aa-9ade-46ee-91ad-99d1c6ef6d16" providerId="ADAL" clId="{87C0A213-4381-4C3A-A26E-573D02B039FC}" dt="2020-07-28T12:22:38.625" v="10" actId="478"/>
          <ac:picMkLst>
            <pc:docMk/>
            <pc:sldMk cId="2599452153" sldId="263"/>
            <ac:picMk id="6" creationId="{CD6169F2-FDBA-47F6-B04F-A6FA13E5A648}"/>
          </ac:picMkLst>
        </pc:picChg>
      </pc:sldChg>
      <pc:sldChg chg="new del">
        <pc:chgData name="Zelda Massey" userId="6dfb26aa-9ade-46ee-91ad-99d1c6ef6d16" providerId="ADAL" clId="{87C0A213-4381-4C3A-A26E-573D02B039FC}" dt="2020-07-28T12:23:41.207" v="18" actId="47"/>
        <pc:sldMkLst>
          <pc:docMk/>
          <pc:sldMk cId="2291859098" sldId="264"/>
        </pc:sldMkLst>
      </pc:sldChg>
      <pc:sldChg chg="ord">
        <pc:chgData name="Zelda Massey" userId="6dfb26aa-9ade-46ee-91ad-99d1c6ef6d16" providerId="ADAL" clId="{87C0A213-4381-4C3A-A26E-573D02B039FC}" dt="2020-07-30T10:47:45.079" v="31"/>
        <pc:sldMkLst>
          <pc:docMk/>
          <pc:sldMk cId="2731433919" sldId="264"/>
        </pc:sldMkLst>
      </pc:sldChg>
      <pc:sldChg chg="new del">
        <pc:chgData name="Zelda Massey" userId="6dfb26aa-9ade-46ee-91ad-99d1c6ef6d16" providerId="ADAL" clId="{87C0A213-4381-4C3A-A26E-573D02B039FC}" dt="2020-07-28T12:23:39.025" v="17" actId="47"/>
        <pc:sldMkLst>
          <pc:docMk/>
          <pc:sldMk cId="1722934126" sldId="265"/>
        </pc:sldMkLst>
      </pc:sldChg>
      <pc:sldChg chg="del">
        <pc:chgData name="Zelda Massey" userId="6dfb26aa-9ade-46ee-91ad-99d1c6ef6d16" providerId="ADAL" clId="{87C0A213-4381-4C3A-A26E-573D02B039FC}" dt="2020-07-30T10:47:48.668" v="32" actId="47"/>
        <pc:sldMkLst>
          <pc:docMk/>
          <pc:sldMk cId="4158092896" sldId="265"/>
        </pc:sldMkLst>
      </pc:sldChg>
      <pc:sldChg chg="del">
        <pc:chgData name="Zelda Massey" userId="6dfb26aa-9ade-46ee-91ad-99d1c6ef6d16" providerId="ADAL" clId="{87C0A213-4381-4C3A-A26E-573D02B039FC}" dt="2020-07-30T10:47:49.511" v="33" actId="47"/>
        <pc:sldMkLst>
          <pc:docMk/>
          <pc:sldMk cId="1543330739" sldId="266"/>
        </pc:sldMkLst>
      </pc:sldChg>
      <pc:sldMasterChg chg="addSp modSp modSldLayout">
        <pc:chgData name="Zelda Massey" userId="6dfb26aa-9ade-46ee-91ad-99d1c6ef6d16" providerId="ADAL" clId="{87C0A213-4381-4C3A-A26E-573D02B039FC}" dt="2020-07-28T12:24:09.302" v="20" actId="478"/>
        <pc:sldMasterMkLst>
          <pc:docMk/>
          <pc:sldMasterMk cId="2729060056" sldId="2147483648"/>
        </pc:sldMasterMkLst>
        <pc:picChg chg="add mod">
          <ac:chgData name="Zelda Massey" userId="6dfb26aa-9ade-46ee-91ad-99d1c6ef6d16" providerId="ADAL" clId="{87C0A213-4381-4C3A-A26E-573D02B039FC}" dt="2020-07-28T12:21:47.825" v="1"/>
          <ac:picMkLst>
            <pc:docMk/>
            <pc:sldMasterMk cId="2729060056" sldId="2147483648"/>
            <ac:picMk id="7" creationId="{DCA57045-5B42-4EAB-8374-3B6FC7E3843E}"/>
          </ac:picMkLst>
        </pc:picChg>
        <pc:sldLayoutChg chg="addSp delSp modSp mod">
          <pc:chgData name="Zelda Massey" userId="6dfb26aa-9ade-46ee-91ad-99d1c6ef6d16" providerId="ADAL" clId="{87C0A213-4381-4C3A-A26E-573D02B039FC}" dt="2020-07-28T12:24:09.302" v="20" actId="478"/>
          <pc:sldLayoutMkLst>
            <pc:docMk/>
            <pc:sldMasterMk cId="2729060056" sldId="2147483648"/>
            <pc:sldLayoutMk cId="767934205" sldId="2147483655"/>
          </pc:sldLayoutMkLst>
          <pc:picChg chg="add del mod">
            <ac:chgData name="Zelda Massey" userId="6dfb26aa-9ade-46ee-91ad-99d1c6ef6d16" providerId="ADAL" clId="{87C0A213-4381-4C3A-A26E-573D02B039FC}" dt="2020-07-28T12:24:09.302" v="20" actId="478"/>
            <ac:picMkLst>
              <pc:docMk/>
              <pc:sldMasterMk cId="2729060056" sldId="2147483648"/>
              <pc:sldLayoutMk cId="767934205" sldId="2147483655"/>
              <ac:picMk id="5" creationId="{AA2738F9-C44C-442C-8461-7289E127D158}"/>
            </ac:picMkLst>
          </pc:picChg>
        </pc:sldLayoutChg>
      </pc:sldMasterChg>
      <pc:sldMasterChg chg="new mod addSldLayout">
        <pc:chgData name="Zelda Massey" userId="6dfb26aa-9ade-46ee-91ad-99d1c6ef6d16" providerId="ADAL" clId="{87C0A213-4381-4C3A-A26E-573D02B039FC}" dt="2020-07-28T12:21:53.685" v="2" actId="6938"/>
        <pc:sldMasterMkLst>
          <pc:docMk/>
          <pc:sldMasterMk cId="2721535671" sldId="2147483660"/>
        </pc:sldMasterMkLst>
        <pc:sldLayoutChg chg="new replId">
          <pc:chgData name="Zelda Massey" userId="6dfb26aa-9ade-46ee-91ad-99d1c6ef6d16" providerId="ADAL" clId="{87C0A213-4381-4C3A-A26E-573D02B039FC}" dt="2020-07-28T12:21:53.685" v="2" actId="6938"/>
          <pc:sldLayoutMkLst>
            <pc:docMk/>
            <pc:sldMasterMk cId="2721535671" sldId="2147483660"/>
            <pc:sldLayoutMk cId="2183470963" sldId="2147483661"/>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4193602097" sldId="2147483662"/>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227068606" sldId="2147483663"/>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3364926539" sldId="2147483664"/>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3239251299" sldId="2147483665"/>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437867025" sldId="2147483666"/>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1554016007" sldId="2147483667"/>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2667722925" sldId="2147483668"/>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1225707938" sldId="2147483669"/>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1117872831" sldId="2147483670"/>
          </pc:sldLayoutMkLst>
        </pc:sldLayoutChg>
        <pc:sldLayoutChg chg="new replId">
          <pc:chgData name="Zelda Massey" userId="6dfb26aa-9ade-46ee-91ad-99d1c6ef6d16" providerId="ADAL" clId="{87C0A213-4381-4C3A-A26E-573D02B039FC}" dt="2020-07-28T12:21:53.685" v="2" actId="6938"/>
          <pc:sldLayoutMkLst>
            <pc:docMk/>
            <pc:sldMasterMk cId="2721535671" sldId="2147483660"/>
            <pc:sldLayoutMk cId="977275668" sldId="2147483671"/>
          </pc:sldLayoutMkLst>
        </pc:sldLayoutChg>
      </pc:sldMasterChg>
    </pc:docChg>
  </pc:docChgLst>
  <pc:docChgLst>
    <pc:chgData name="Zelda Massey" userId="6dfb26aa-9ade-46ee-91ad-99d1c6ef6d16" providerId="ADAL" clId="{B37A719C-3A2E-40BF-8D01-E28BB3255B0B}"/>
    <pc:docChg chg="undo custSel addSld modSld">
      <pc:chgData name="Zelda Massey" userId="6dfb26aa-9ade-46ee-91ad-99d1c6ef6d16" providerId="ADAL" clId="{B37A719C-3A2E-40BF-8D01-E28BB3255B0B}" dt="2020-07-06T19:10:55.871" v="451" actId="20577"/>
      <pc:docMkLst>
        <pc:docMk/>
      </pc:docMkLst>
      <pc:sldChg chg="addSp modSp mod">
        <pc:chgData name="Zelda Massey" userId="6dfb26aa-9ade-46ee-91ad-99d1c6ef6d16" providerId="ADAL" clId="{B37A719C-3A2E-40BF-8D01-E28BB3255B0B}" dt="2020-07-06T19:10:55.871" v="451" actId="20577"/>
        <pc:sldMkLst>
          <pc:docMk/>
          <pc:sldMk cId="1346226094" sldId="256"/>
        </pc:sldMkLst>
        <pc:spChg chg="add mod">
          <ac:chgData name="Zelda Massey" userId="6dfb26aa-9ade-46ee-91ad-99d1c6ef6d16" providerId="ADAL" clId="{B37A719C-3A2E-40BF-8D01-E28BB3255B0B}" dt="2020-06-22T09:13:51.403" v="150" actId="2711"/>
          <ac:spMkLst>
            <pc:docMk/>
            <pc:sldMk cId="1346226094" sldId="256"/>
            <ac:spMk id="2" creationId="{C2B7F817-0068-4AEA-AB4A-FB439587B254}"/>
          </ac:spMkLst>
        </pc:spChg>
        <pc:spChg chg="mod">
          <ac:chgData name="Zelda Massey" userId="6dfb26aa-9ade-46ee-91ad-99d1c6ef6d16" providerId="ADAL" clId="{B37A719C-3A2E-40BF-8D01-E28BB3255B0B}" dt="2020-07-06T19:10:55.871" v="451" actId="20577"/>
          <ac:spMkLst>
            <pc:docMk/>
            <pc:sldMk cId="1346226094" sldId="256"/>
            <ac:spMk id="6" creationId="{C8E72116-1FFD-438E-A965-3E977AE5CE5F}"/>
          </ac:spMkLst>
        </pc:spChg>
      </pc:sldChg>
      <pc:sldChg chg="modSp mod">
        <pc:chgData name="Zelda Massey" userId="6dfb26aa-9ade-46ee-91ad-99d1c6ef6d16" providerId="ADAL" clId="{B37A719C-3A2E-40BF-8D01-E28BB3255B0B}" dt="2020-07-06T19:08:11.986" v="442" actId="14100"/>
        <pc:sldMkLst>
          <pc:docMk/>
          <pc:sldMk cId="2022614769" sldId="258"/>
        </pc:sldMkLst>
        <pc:spChg chg="mod">
          <ac:chgData name="Zelda Massey" userId="6dfb26aa-9ade-46ee-91ad-99d1c6ef6d16" providerId="ADAL" clId="{B37A719C-3A2E-40BF-8D01-E28BB3255B0B}" dt="2020-06-22T09:22:27.964" v="433" actId="20577"/>
          <ac:spMkLst>
            <pc:docMk/>
            <pc:sldMk cId="2022614769" sldId="258"/>
            <ac:spMk id="2" creationId="{54FB8D44-5DAC-45F1-9C22-0F60964138FA}"/>
          </ac:spMkLst>
        </pc:spChg>
        <pc:spChg chg="mod">
          <ac:chgData name="Zelda Massey" userId="6dfb26aa-9ade-46ee-91ad-99d1c6ef6d16" providerId="ADAL" clId="{B37A719C-3A2E-40BF-8D01-E28BB3255B0B}" dt="2020-07-06T19:07:05.944" v="436" actId="207"/>
          <ac:spMkLst>
            <pc:docMk/>
            <pc:sldMk cId="2022614769" sldId="258"/>
            <ac:spMk id="3" creationId="{2398E1C2-3944-4B23-9865-2C74949A3657}"/>
          </ac:spMkLst>
        </pc:spChg>
        <pc:picChg chg="mod">
          <ac:chgData name="Zelda Massey" userId="6dfb26aa-9ade-46ee-91ad-99d1c6ef6d16" providerId="ADAL" clId="{B37A719C-3A2E-40BF-8D01-E28BB3255B0B}" dt="2020-07-06T19:08:11.986" v="442" actId="14100"/>
          <ac:picMkLst>
            <pc:docMk/>
            <pc:sldMk cId="2022614769" sldId="258"/>
            <ac:picMk id="5" creationId="{7C52276F-BB7C-4BD4-9907-21DA2DF350FC}"/>
          </ac:picMkLst>
        </pc:picChg>
      </pc:sldChg>
      <pc:sldChg chg="addSp modSp new mod">
        <pc:chgData name="Zelda Massey" userId="6dfb26aa-9ade-46ee-91ad-99d1c6ef6d16" providerId="ADAL" clId="{B37A719C-3A2E-40BF-8D01-E28BB3255B0B}" dt="2020-06-22T09:19:59.080" v="379" actId="2711"/>
        <pc:sldMkLst>
          <pc:docMk/>
          <pc:sldMk cId="1644601782" sldId="259"/>
        </pc:sldMkLst>
        <pc:spChg chg="add mod">
          <ac:chgData name="Zelda Massey" userId="6dfb26aa-9ade-46ee-91ad-99d1c6ef6d16" providerId="ADAL" clId="{B37A719C-3A2E-40BF-8D01-E28BB3255B0B}" dt="2020-06-22T09:19:59.080" v="379" actId="2711"/>
          <ac:spMkLst>
            <pc:docMk/>
            <pc:sldMk cId="1644601782" sldId="259"/>
            <ac:spMk id="3" creationId="{810FCEC6-0905-4D1A-8723-42E059DF0859}"/>
          </ac:spMkLst>
        </pc:spChg>
        <pc:picChg chg="add mod">
          <ac:chgData name="Zelda Massey" userId="6dfb26aa-9ade-46ee-91ad-99d1c6ef6d16" providerId="ADAL" clId="{B37A719C-3A2E-40BF-8D01-E28BB3255B0B}" dt="2020-06-15T15:53:41.637" v="41"/>
          <ac:picMkLst>
            <pc:docMk/>
            <pc:sldMk cId="1644601782" sldId="259"/>
            <ac:picMk id="2" creationId="{E2D22AA0-26EE-4F52-96CE-D974DB4076B4}"/>
          </ac:picMkLst>
        </pc:picChg>
        <pc:picChg chg="add mod">
          <ac:chgData name="Zelda Massey" userId="6dfb26aa-9ade-46ee-91ad-99d1c6ef6d16" providerId="ADAL" clId="{B37A719C-3A2E-40BF-8D01-E28BB3255B0B}" dt="2020-06-15T15:59:23.902" v="148" actId="1076"/>
          <ac:picMkLst>
            <pc:docMk/>
            <pc:sldMk cId="1644601782" sldId="259"/>
            <ac:picMk id="4" creationId="{502B933F-0E50-445C-9108-1C6A86B7C9ED}"/>
          </ac:picMkLst>
        </pc:picChg>
      </pc:sldChg>
    </pc:docChg>
  </pc:docChgLst>
  <pc:docChgLst>
    <pc:chgData name="Zelda Massey" userId="6dfb26aa-9ade-46ee-91ad-99d1c6ef6d16" providerId="ADAL" clId="{A38770AA-6438-4A7A-9E03-B93555457D4A}"/>
    <pc:docChg chg="undo custSel addSld delSld modSld">
      <pc:chgData name="Zelda Massey" userId="6dfb26aa-9ade-46ee-91ad-99d1c6ef6d16" providerId="ADAL" clId="{A38770AA-6438-4A7A-9E03-B93555457D4A}" dt="2020-07-07T08:01:22.701" v="172" actId="20577"/>
      <pc:docMkLst>
        <pc:docMk/>
      </pc:docMkLst>
      <pc:sldChg chg="delSp mod">
        <pc:chgData name="Zelda Massey" userId="6dfb26aa-9ade-46ee-91ad-99d1c6ef6d16" providerId="ADAL" clId="{A38770AA-6438-4A7A-9E03-B93555457D4A}" dt="2020-07-07T07:45:27.959" v="114" actId="478"/>
        <pc:sldMkLst>
          <pc:docMk/>
          <pc:sldMk cId="1058167540" sldId="257"/>
        </pc:sldMkLst>
        <pc:spChg chg="del">
          <ac:chgData name="Zelda Massey" userId="6dfb26aa-9ade-46ee-91ad-99d1c6ef6d16" providerId="ADAL" clId="{A38770AA-6438-4A7A-9E03-B93555457D4A}" dt="2020-07-07T07:45:27.959" v="114" actId="478"/>
          <ac:spMkLst>
            <pc:docMk/>
            <pc:sldMk cId="1058167540" sldId="257"/>
            <ac:spMk id="16" creationId="{A4815B9C-6710-4C44-84B9-BC9BF65FA1C6}"/>
          </ac:spMkLst>
        </pc:spChg>
      </pc:sldChg>
      <pc:sldChg chg="delSp modSp del mod">
        <pc:chgData name="Zelda Massey" userId="6dfb26aa-9ade-46ee-91ad-99d1c6ef6d16" providerId="ADAL" clId="{A38770AA-6438-4A7A-9E03-B93555457D4A}" dt="2020-07-07T07:43:02.648" v="84" actId="47"/>
        <pc:sldMkLst>
          <pc:docMk/>
          <pc:sldMk cId="1644601782" sldId="259"/>
        </pc:sldMkLst>
        <pc:spChg chg="mod">
          <ac:chgData name="Zelda Massey" userId="6dfb26aa-9ade-46ee-91ad-99d1c6ef6d16" providerId="ADAL" clId="{A38770AA-6438-4A7A-9E03-B93555457D4A}" dt="2020-07-07T07:36:53.680" v="26" actId="122"/>
          <ac:spMkLst>
            <pc:docMk/>
            <pc:sldMk cId="1644601782" sldId="259"/>
            <ac:spMk id="7" creationId="{776608F9-67EF-4810-B879-ED5E0366FCBA}"/>
          </ac:spMkLst>
        </pc:spChg>
        <pc:spChg chg="del">
          <ac:chgData name="Zelda Massey" userId="6dfb26aa-9ade-46ee-91ad-99d1c6ef6d16" providerId="ADAL" clId="{A38770AA-6438-4A7A-9E03-B93555457D4A}" dt="2020-07-07T07:35:32.479" v="1" actId="478"/>
          <ac:spMkLst>
            <pc:docMk/>
            <pc:sldMk cId="1644601782" sldId="259"/>
            <ac:spMk id="8" creationId="{B38995B7-C53B-4679-9EC3-114DB19121C6}"/>
          </ac:spMkLst>
        </pc:spChg>
        <pc:spChg chg="del">
          <ac:chgData name="Zelda Massey" userId="6dfb26aa-9ade-46ee-91ad-99d1c6ef6d16" providerId="ADAL" clId="{A38770AA-6438-4A7A-9E03-B93555457D4A}" dt="2020-07-07T07:35:29.442" v="0" actId="478"/>
          <ac:spMkLst>
            <pc:docMk/>
            <pc:sldMk cId="1644601782" sldId="259"/>
            <ac:spMk id="9" creationId="{53D1ED68-F825-4363-BEFF-DDDCB3972406}"/>
          </ac:spMkLst>
        </pc:spChg>
        <pc:picChg chg="mod">
          <ac:chgData name="Zelda Massey" userId="6dfb26aa-9ade-46ee-91ad-99d1c6ef6d16" providerId="ADAL" clId="{A38770AA-6438-4A7A-9E03-B93555457D4A}" dt="2020-07-07T07:36:56.763" v="27" actId="1076"/>
          <ac:picMkLst>
            <pc:docMk/>
            <pc:sldMk cId="1644601782" sldId="259"/>
            <ac:picMk id="5" creationId="{BE7A7114-6762-48F6-9459-48ED27A67A00}"/>
          </ac:picMkLst>
        </pc:picChg>
      </pc:sldChg>
      <pc:sldChg chg="delSp modSp mod">
        <pc:chgData name="Zelda Massey" userId="6dfb26aa-9ade-46ee-91ad-99d1c6ef6d16" providerId="ADAL" clId="{A38770AA-6438-4A7A-9E03-B93555457D4A}" dt="2020-07-07T07:54:09.952" v="168" actId="20577"/>
        <pc:sldMkLst>
          <pc:docMk/>
          <pc:sldMk cId="4035642795" sldId="261"/>
        </pc:sldMkLst>
        <pc:spChg chg="del">
          <ac:chgData name="Zelda Massey" userId="6dfb26aa-9ade-46ee-91ad-99d1c6ef6d16" providerId="ADAL" clId="{A38770AA-6438-4A7A-9E03-B93555457D4A}" dt="2020-07-07T07:45:23.541" v="113" actId="478"/>
          <ac:spMkLst>
            <pc:docMk/>
            <pc:sldMk cId="4035642795" sldId="261"/>
            <ac:spMk id="6" creationId="{9885C552-ADE4-47ED-9DDF-45FEB9BCDFA1}"/>
          </ac:spMkLst>
        </pc:spChg>
        <pc:spChg chg="mod">
          <ac:chgData name="Zelda Massey" userId="6dfb26aa-9ade-46ee-91ad-99d1c6ef6d16" providerId="ADAL" clId="{A38770AA-6438-4A7A-9E03-B93555457D4A}" dt="2020-07-07T07:53:56.782" v="166" actId="20577"/>
          <ac:spMkLst>
            <pc:docMk/>
            <pc:sldMk cId="4035642795" sldId="261"/>
            <ac:spMk id="7" creationId="{E7A08454-8A63-4511-924A-84C9B84C2DA4}"/>
          </ac:spMkLst>
        </pc:spChg>
        <pc:spChg chg="mod">
          <ac:chgData name="Zelda Massey" userId="6dfb26aa-9ade-46ee-91ad-99d1c6ef6d16" providerId="ADAL" clId="{A38770AA-6438-4A7A-9E03-B93555457D4A}" dt="2020-07-07T07:54:09.952" v="168" actId="20577"/>
          <ac:spMkLst>
            <pc:docMk/>
            <pc:sldMk cId="4035642795" sldId="261"/>
            <ac:spMk id="8" creationId="{F263BEA7-E1B2-4E67-988F-72EC7D61161D}"/>
          </ac:spMkLst>
        </pc:spChg>
        <pc:picChg chg="mod">
          <ac:chgData name="Zelda Massey" userId="6dfb26aa-9ade-46ee-91ad-99d1c6ef6d16" providerId="ADAL" clId="{A38770AA-6438-4A7A-9E03-B93555457D4A}" dt="2020-07-07T07:46:33.306" v="145" actId="1076"/>
          <ac:picMkLst>
            <pc:docMk/>
            <pc:sldMk cId="4035642795" sldId="261"/>
            <ac:picMk id="5" creationId="{BE7A7114-6762-48F6-9459-48ED27A67A00}"/>
          </ac:picMkLst>
        </pc:picChg>
      </pc:sldChg>
      <pc:sldChg chg="delSp modSp mod">
        <pc:chgData name="Zelda Massey" userId="6dfb26aa-9ade-46ee-91ad-99d1c6ef6d16" providerId="ADAL" clId="{A38770AA-6438-4A7A-9E03-B93555457D4A}" dt="2020-07-07T07:46:29.346" v="144" actId="1076"/>
        <pc:sldMkLst>
          <pc:docMk/>
          <pc:sldMk cId="1062243521" sldId="262"/>
        </pc:sldMkLst>
        <pc:spChg chg="del">
          <ac:chgData name="Zelda Massey" userId="6dfb26aa-9ade-46ee-91ad-99d1c6ef6d16" providerId="ADAL" clId="{A38770AA-6438-4A7A-9E03-B93555457D4A}" dt="2020-07-07T07:45:30.473" v="115" actId="478"/>
          <ac:spMkLst>
            <pc:docMk/>
            <pc:sldMk cId="1062243521" sldId="262"/>
            <ac:spMk id="4" creationId="{3A5122A3-BFC2-4DBC-95C1-A2A42C82484A}"/>
          </ac:spMkLst>
        </pc:spChg>
        <pc:picChg chg="mod">
          <ac:chgData name="Zelda Massey" userId="6dfb26aa-9ade-46ee-91ad-99d1c6ef6d16" providerId="ADAL" clId="{A38770AA-6438-4A7A-9E03-B93555457D4A}" dt="2020-07-07T07:46:29.346" v="144" actId="1076"/>
          <ac:picMkLst>
            <pc:docMk/>
            <pc:sldMk cId="1062243521" sldId="262"/>
            <ac:picMk id="6" creationId="{C18E50A5-E706-46F2-B561-EBB768CE35E6}"/>
          </ac:picMkLst>
        </pc:picChg>
      </pc:sldChg>
      <pc:sldChg chg="addSp modSp new mod">
        <pc:chgData name="Zelda Massey" userId="6dfb26aa-9ade-46ee-91ad-99d1c6ef6d16" providerId="ADAL" clId="{A38770AA-6438-4A7A-9E03-B93555457D4A}" dt="2020-07-07T08:01:22.701" v="172" actId="20577"/>
        <pc:sldMkLst>
          <pc:docMk/>
          <pc:sldMk cId="2599452153" sldId="263"/>
        </pc:sldMkLst>
        <pc:spChg chg="add mod">
          <ac:chgData name="Zelda Massey" userId="6dfb26aa-9ade-46ee-91ad-99d1c6ef6d16" providerId="ADAL" clId="{A38770AA-6438-4A7A-9E03-B93555457D4A}" dt="2020-07-07T07:40:11.433" v="38"/>
          <ac:spMkLst>
            <pc:docMk/>
            <pc:sldMk cId="2599452153" sldId="263"/>
            <ac:spMk id="4" creationId="{7CCAE2F9-D2BE-4B63-9E15-50CE7F62C0B0}"/>
          </ac:spMkLst>
        </pc:spChg>
        <pc:spChg chg="add mod">
          <ac:chgData name="Zelda Massey" userId="6dfb26aa-9ade-46ee-91ad-99d1c6ef6d16" providerId="ADAL" clId="{A38770AA-6438-4A7A-9E03-B93555457D4A}" dt="2020-07-07T08:01:22.701" v="172" actId="20577"/>
          <ac:spMkLst>
            <pc:docMk/>
            <pc:sldMk cId="2599452153" sldId="263"/>
            <ac:spMk id="7" creationId="{983BB85B-67FA-438F-815F-741010846966}"/>
          </ac:spMkLst>
        </pc:spChg>
        <pc:picChg chg="add mod">
          <ac:chgData name="Zelda Massey" userId="6dfb26aa-9ade-46ee-91ad-99d1c6ef6d16" providerId="ADAL" clId="{A38770AA-6438-4A7A-9E03-B93555457D4A}" dt="2020-07-07T07:47:32.757" v="148" actId="14100"/>
          <ac:picMkLst>
            <pc:docMk/>
            <pc:sldMk cId="2599452153" sldId="263"/>
            <ac:picMk id="5" creationId="{12A04D24-3879-4496-9AA0-003B626B22AB}"/>
          </ac:picMkLst>
        </pc:picChg>
        <pc:picChg chg="add mod">
          <ac:chgData name="Zelda Massey" userId="6dfb26aa-9ade-46ee-91ad-99d1c6ef6d16" providerId="ADAL" clId="{A38770AA-6438-4A7A-9E03-B93555457D4A}" dt="2020-07-07T07:39:56.516" v="36"/>
          <ac:picMkLst>
            <pc:docMk/>
            <pc:sldMk cId="2599452153" sldId="263"/>
            <ac:picMk id="6" creationId="{CD6169F2-FDBA-47F6-B04F-A6FA13E5A648}"/>
          </ac:picMkLst>
        </pc:picChg>
      </pc:sldChg>
    </pc:docChg>
  </pc:docChgLst>
  <pc:docChgLst>
    <pc:chgData name="Angela Brown" userId="S::angela.brown@stockport.gov.uk::b02237d7-60bf-48b0-843a-e802bd265627" providerId="AD" clId="Web-{4DB08D99-B860-47D2-32BF-7D4D7DBE8D19}"/>
    <pc:docChg chg="modSld">
      <pc:chgData name="Angela Brown" userId="S::angela.brown@stockport.gov.uk::b02237d7-60bf-48b0-843a-e802bd265627" providerId="AD" clId="Web-{4DB08D99-B860-47D2-32BF-7D4D7DBE8D19}" dt="2022-06-27T11:42:40.717" v="244" actId="20577"/>
      <pc:docMkLst>
        <pc:docMk/>
      </pc:docMkLst>
      <pc:sldChg chg="modSp">
        <pc:chgData name="Angela Brown" userId="S::angela.brown@stockport.gov.uk::b02237d7-60bf-48b0-843a-e802bd265627" providerId="AD" clId="Web-{4DB08D99-B860-47D2-32BF-7D4D7DBE8D19}" dt="2022-06-27T11:42:26.295" v="241" actId="20577"/>
        <pc:sldMkLst>
          <pc:docMk/>
          <pc:sldMk cId="4035642795" sldId="261"/>
        </pc:sldMkLst>
        <pc:spChg chg="mod">
          <ac:chgData name="Angela Brown" userId="S::angela.brown@stockport.gov.uk::b02237d7-60bf-48b0-843a-e802bd265627" providerId="AD" clId="Web-{4DB08D99-B860-47D2-32BF-7D4D7DBE8D19}" dt="2022-06-27T11:42:26.295" v="241" actId="20577"/>
          <ac:spMkLst>
            <pc:docMk/>
            <pc:sldMk cId="4035642795" sldId="261"/>
            <ac:spMk id="7" creationId="{E7A08454-8A63-4511-924A-84C9B84C2DA4}"/>
          </ac:spMkLst>
        </pc:spChg>
        <pc:spChg chg="mod">
          <ac:chgData name="Angela Brown" userId="S::angela.brown@stockport.gov.uk::b02237d7-60bf-48b0-843a-e802bd265627" providerId="AD" clId="Web-{4DB08D99-B860-47D2-32BF-7D4D7DBE8D19}" dt="2022-06-27T11:42:13.779" v="240" actId="20577"/>
          <ac:spMkLst>
            <pc:docMk/>
            <pc:sldMk cId="4035642795" sldId="261"/>
            <ac:spMk id="8" creationId="{F263BEA7-E1B2-4E67-988F-72EC7D61161D}"/>
          </ac:spMkLst>
        </pc:spChg>
      </pc:sldChg>
      <pc:sldChg chg="modSp">
        <pc:chgData name="Angela Brown" userId="S::angela.brown@stockport.gov.uk::b02237d7-60bf-48b0-843a-e802bd265627" providerId="AD" clId="Web-{4DB08D99-B860-47D2-32BF-7D4D7DBE8D19}" dt="2022-06-27T11:42:40.717" v="244" actId="20577"/>
        <pc:sldMkLst>
          <pc:docMk/>
          <pc:sldMk cId="2599452153" sldId="263"/>
        </pc:sldMkLst>
        <pc:spChg chg="mod">
          <ac:chgData name="Angela Brown" userId="S::angela.brown@stockport.gov.uk::b02237d7-60bf-48b0-843a-e802bd265627" providerId="AD" clId="Web-{4DB08D99-B860-47D2-32BF-7D4D7DBE8D19}" dt="2022-06-27T11:42:40.717" v="244" actId="20577"/>
          <ac:spMkLst>
            <pc:docMk/>
            <pc:sldMk cId="2599452153" sldId="263"/>
            <ac:spMk id="7" creationId="{983BB85B-67FA-438F-815F-741010846966}"/>
          </ac:spMkLst>
        </pc:spChg>
      </pc:sldChg>
    </pc:docChg>
  </pc:docChgLst>
  <pc:docChgLst>
    <pc:chgData name="Angela Brown" userId="S::angela.brown@stockport.gov.uk::b02237d7-60bf-48b0-843a-e802bd265627" providerId="AD" clId="Web-{3DAA1952-7413-8746-1F3C-C236C9208E3F}"/>
    <pc:docChg chg="modSld">
      <pc:chgData name="Angela Brown" userId="S::angela.brown@stockport.gov.uk::b02237d7-60bf-48b0-843a-e802bd265627" providerId="AD" clId="Web-{3DAA1952-7413-8746-1F3C-C236C9208E3F}" dt="2022-05-11T12:43:38.848" v="30" actId="20577"/>
      <pc:docMkLst>
        <pc:docMk/>
      </pc:docMkLst>
      <pc:sldChg chg="modSp">
        <pc:chgData name="Angela Brown" userId="S::angela.brown@stockport.gov.uk::b02237d7-60bf-48b0-843a-e802bd265627" providerId="AD" clId="Web-{3DAA1952-7413-8746-1F3C-C236C9208E3F}" dt="2022-05-11T12:43:38.848" v="30" actId="20577"/>
        <pc:sldMkLst>
          <pc:docMk/>
          <pc:sldMk cId="4035642795" sldId="261"/>
        </pc:sldMkLst>
        <pc:spChg chg="mod">
          <ac:chgData name="Angela Brown" userId="S::angela.brown@stockport.gov.uk::b02237d7-60bf-48b0-843a-e802bd265627" providerId="AD" clId="Web-{3DAA1952-7413-8746-1F3C-C236C9208E3F}" dt="2022-05-11T12:43:34.489" v="29" actId="20577"/>
          <ac:spMkLst>
            <pc:docMk/>
            <pc:sldMk cId="4035642795" sldId="261"/>
            <ac:spMk id="7" creationId="{E7A08454-8A63-4511-924A-84C9B84C2DA4}"/>
          </ac:spMkLst>
        </pc:spChg>
        <pc:spChg chg="mod">
          <ac:chgData name="Angela Brown" userId="S::angela.brown@stockport.gov.uk::b02237d7-60bf-48b0-843a-e802bd265627" providerId="AD" clId="Web-{3DAA1952-7413-8746-1F3C-C236C9208E3F}" dt="2022-05-11T12:43:38.848" v="30" actId="20577"/>
          <ac:spMkLst>
            <pc:docMk/>
            <pc:sldMk cId="4035642795" sldId="261"/>
            <ac:spMk id="8" creationId="{F263BEA7-E1B2-4E67-988F-72EC7D61161D}"/>
          </ac:spMkLst>
        </pc:spChg>
      </pc:sldChg>
    </pc:docChg>
  </pc:docChgLst>
  <pc:docChgLst>
    <pc:chgData name="Zelda Massey" userId="6dfb26aa-9ade-46ee-91ad-99d1c6ef6d16" providerId="ADAL" clId="{4F80F591-7B05-453D-AC71-6CAF5DF8FB12}"/>
    <pc:docChg chg="custSel addSld delSld modSld">
      <pc:chgData name="Zelda Massey" userId="6dfb26aa-9ade-46ee-91ad-99d1c6ef6d16" providerId="ADAL" clId="{4F80F591-7B05-453D-AC71-6CAF5DF8FB12}" dt="2020-07-07T07:33:45.961" v="88" actId="1076"/>
      <pc:docMkLst>
        <pc:docMk/>
      </pc:docMkLst>
      <pc:sldChg chg="addSp modSp">
        <pc:chgData name="Zelda Massey" userId="6dfb26aa-9ade-46ee-91ad-99d1c6ef6d16" providerId="ADAL" clId="{4F80F591-7B05-453D-AC71-6CAF5DF8FB12}" dt="2020-07-07T07:33:18.331" v="82"/>
        <pc:sldMkLst>
          <pc:docMk/>
          <pc:sldMk cId="1058167540" sldId="257"/>
        </pc:sldMkLst>
        <pc:spChg chg="add mod">
          <ac:chgData name="Zelda Massey" userId="6dfb26aa-9ade-46ee-91ad-99d1c6ef6d16" providerId="ADAL" clId="{4F80F591-7B05-453D-AC71-6CAF5DF8FB12}" dt="2020-07-07T07:33:18.331" v="82"/>
          <ac:spMkLst>
            <pc:docMk/>
            <pc:sldMk cId="1058167540" sldId="257"/>
            <ac:spMk id="16" creationId="{A4815B9C-6710-4C44-84B9-BC9BF65FA1C6}"/>
          </ac:spMkLst>
        </pc:spChg>
      </pc:sldChg>
      <pc:sldChg chg="delSp modSp del mod">
        <pc:chgData name="Zelda Massey" userId="6dfb26aa-9ade-46ee-91ad-99d1c6ef6d16" providerId="ADAL" clId="{4F80F591-7B05-453D-AC71-6CAF5DF8FB12}" dt="2020-07-07T07:23:04.682" v="49" actId="47"/>
        <pc:sldMkLst>
          <pc:docMk/>
          <pc:sldMk cId="2022614769" sldId="258"/>
        </pc:sldMkLst>
        <pc:picChg chg="del">
          <ac:chgData name="Zelda Massey" userId="6dfb26aa-9ade-46ee-91ad-99d1c6ef6d16" providerId="ADAL" clId="{4F80F591-7B05-453D-AC71-6CAF5DF8FB12}" dt="2020-07-07T07:22:38.085" v="47" actId="478"/>
          <ac:picMkLst>
            <pc:docMk/>
            <pc:sldMk cId="2022614769" sldId="258"/>
            <ac:picMk id="9" creationId="{B8F1FFC8-6F15-45E6-A3C6-D23CE908FE00}"/>
          </ac:picMkLst>
        </pc:picChg>
        <pc:picChg chg="mod">
          <ac:chgData name="Zelda Massey" userId="6dfb26aa-9ade-46ee-91ad-99d1c6ef6d16" providerId="ADAL" clId="{4F80F591-7B05-453D-AC71-6CAF5DF8FB12}" dt="2020-07-07T07:22:42.607" v="48" actId="1076"/>
          <ac:picMkLst>
            <pc:docMk/>
            <pc:sldMk cId="2022614769" sldId="258"/>
            <ac:picMk id="10" creationId="{80F2C59D-BECA-4DAE-BD48-51CD8AF1D671}"/>
          </ac:picMkLst>
        </pc:picChg>
      </pc:sldChg>
      <pc:sldChg chg="addSp delSp modSp mod">
        <pc:chgData name="Zelda Massey" userId="6dfb26aa-9ade-46ee-91ad-99d1c6ef6d16" providerId="ADAL" clId="{4F80F591-7B05-453D-AC71-6CAF5DF8FB12}" dt="2020-07-07T07:33:28.857" v="84"/>
        <pc:sldMkLst>
          <pc:docMk/>
          <pc:sldMk cId="1644601782" sldId="259"/>
        </pc:sldMkLst>
        <pc:spChg chg="mod">
          <ac:chgData name="Zelda Massey" userId="6dfb26aa-9ade-46ee-91ad-99d1c6ef6d16" providerId="ADAL" clId="{4F80F591-7B05-453D-AC71-6CAF5DF8FB12}" dt="2020-07-07T07:32:21.822" v="75" actId="20577"/>
          <ac:spMkLst>
            <pc:docMk/>
            <pc:sldMk cId="1644601782" sldId="259"/>
            <ac:spMk id="7" creationId="{776608F9-67EF-4810-B879-ED5E0366FCBA}"/>
          </ac:spMkLst>
        </pc:spChg>
        <pc:spChg chg="add mod">
          <ac:chgData name="Zelda Massey" userId="6dfb26aa-9ade-46ee-91ad-99d1c6ef6d16" providerId="ADAL" clId="{4F80F591-7B05-453D-AC71-6CAF5DF8FB12}" dt="2020-07-07T07:33:28.857" v="84"/>
          <ac:spMkLst>
            <pc:docMk/>
            <pc:sldMk cId="1644601782" sldId="259"/>
            <ac:spMk id="9" creationId="{53D1ED68-F825-4363-BEFF-DDDCB3972406}"/>
          </ac:spMkLst>
        </pc:spChg>
        <pc:picChg chg="del mod">
          <ac:chgData name="Zelda Massey" userId="6dfb26aa-9ade-46ee-91ad-99d1c6ef6d16" providerId="ADAL" clId="{4F80F591-7B05-453D-AC71-6CAF5DF8FB12}" dt="2020-07-07T07:19:29.930" v="14" actId="478"/>
          <ac:picMkLst>
            <pc:docMk/>
            <pc:sldMk cId="1644601782" sldId="259"/>
            <ac:picMk id="2" creationId="{E2D22AA0-26EE-4F52-96CE-D974DB4076B4}"/>
          </ac:picMkLst>
        </pc:picChg>
        <pc:picChg chg="mod">
          <ac:chgData name="Zelda Massey" userId="6dfb26aa-9ade-46ee-91ad-99d1c6ef6d16" providerId="ADAL" clId="{4F80F591-7B05-453D-AC71-6CAF5DF8FB12}" dt="2020-07-07T07:19:57.249" v="18" actId="1076"/>
          <ac:picMkLst>
            <pc:docMk/>
            <pc:sldMk cId="1644601782" sldId="259"/>
            <ac:picMk id="5" creationId="{BE7A7114-6762-48F6-9459-48ED27A67A00}"/>
          </ac:picMkLst>
        </pc:picChg>
        <pc:picChg chg="add mod">
          <ac:chgData name="Zelda Massey" userId="6dfb26aa-9ade-46ee-91ad-99d1c6ef6d16" providerId="ADAL" clId="{4F80F591-7B05-453D-AC71-6CAF5DF8FB12}" dt="2020-07-07T07:31:20.591" v="50" actId="14100"/>
          <ac:picMkLst>
            <pc:docMk/>
            <pc:sldMk cId="1644601782" sldId="259"/>
            <ac:picMk id="6" creationId="{89E32A52-8AB4-4D7F-A7A6-B71942CEBEA2}"/>
          </ac:picMkLst>
        </pc:picChg>
      </pc:sldChg>
      <pc:sldChg chg="addSp delSp modSp mod">
        <pc:chgData name="Zelda Massey" userId="6dfb26aa-9ade-46ee-91ad-99d1c6ef6d16" providerId="ADAL" clId="{4F80F591-7B05-453D-AC71-6CAF5DF8FB12}" dt="2020-07-07T07:32:32.600" v="76" actId="478"/>
        <pc:sldMkLst>
          <pc:docMk/>
          <pc:sldMk cId="4035642795" sldId="261"/>
        </pc:sldMkLst>
        <pc:spChg chg="mod">
          <ac:chgData name="Zelda Massey" userId="6dfb26aa-9ade-46ee-91ad-99d1c6ef6d16" providerId="ADAL" clId="{4F80F591-7B05-453D-AC71-6CAF5DF8FB12}" dt="2020-07-07T07:20:35.848" v="29" actId="1076"/>
          <ac:spMkLst>
            <pc:docMk/>
            <pc:sldMk cId="4035642795" sldId="261"/>
            <ac:spMk id="7" creationId="{E7A08454-8A63-4511-924A-84C9B84C2DA4}"/>
          </ac:spMkLst>
        </pc:spChg>
        <pc:spChg chg="mod">
          <ac:chgData name="Zelda Massey" userId="6dfb26aa-9ade-46ee-91ad-99d1c6ef6d16" providerId="ADAL" clId="{4F80F591-7B05-453D-AC71-6CAF5DF8FB12}" dt="2020-07-07T07:20:38.564" v="30" actId="20577"/>
          <ac:spMkLst>
            <pc:docMk/>
            <pc:sldMk cId="4035642795" sldId="261"/>
            <ac:spMk id="8" creationId="{F263BEA7-E1B2-4E67-988F-72EC7D61161D}"/>
          </ac:spMkLst>
        </pc:spChg>
        <pc:picChg chg="del">
          <ac:chgData name="Zelda Massey" userId="6dfb26aa-9ade-46ee-91ad-99d1c6ef6d16" providerId="ADAL" clId="{4F80F591-7B05-453D-AC71-6CAF5DF8FB12}" dt="2020-07-07T07:20:47.443" v="31" actId="478"/>
          <ac:picMkLst>
            <pc:docMk/>
            <pc:sldMk cId="4035642795" sldId="261"/>
            <ac:picMk id="2" creationId="{E2D22AA0-26EE-4F52-96CE-D974DB4076B4}"/>
          </ac:picMkLst>
        </pc:picChg>
        <pc:picChg chg="mod">
          <ac:chgData name="Zelda Massey" userId="6dfb26aa-9ade-46ee-91ad-99d1c6ef6d16" providerId="ADAL" clId="{4F80F591-7B05-453D-AC71-6CAF5DF8FB12}" dt="2020-07-07T07:20:14.296" v="22" actId="1076"/>
          <ac:picMkLst>
            <pc:docMk/>
            <pc:sldMk cId="4035642795" sldId="261"/>
            <ac:picMk id="5" creationId="{BE7A7114-6762-48F6-9459-48ED27A67A00}"/>
          </ac:picMkLst>
        </pc:picChg>
        <pc:picChg chg="add del mod">
          <ac:chgData name="Zelda Massey" userId="6dfb26aa-9ade-46ee-91ad-99d1c6ef6d16" providerId="ADAL" clId="{4F80F591-7B05-453D-AC71-6CAF5DF8FB12}" dt="2020-07-07T07:21:03.529" v="35" actId="478"/>
          <ac:picMkLst>
            <pc:docMk/>
            <pc:sldMk cId="4035642795" sldId="261"/>
            <ac:picMk id="9" creationId="{E7DE28C8-51C6-4E50-9D19-29EBD052EEC1}"/>
          </ac:picMkLst>
        </pc:picChg>
        <pc:picChg chg="add del mod">
          <ac:chgData name="Zelda Massey" userId="6dfb26aa-9ade-46ee-91ad-99d1c6ef6d16" providerId="ADAL" clId="{4F80F591-7B05-453D-AC71-6CAF5DF8FB12}" dt="2020-07-07T07:21:57.380" v="41" actId="478"/>
          <ac:picMkLst>
            <pc:docMk/>
            <pc:sldMk cId="4035642795" sldId="261"/>
            <ac:picMk id="10" creationId="{2B597EA7-1F9D-419C-B0D6-FB1A143C1E82}"/>
          </ac:picMkLst>
        </pc:picChg>
        <pc:picChg chg="add del mod">
          <ac:chgData name="Zelda Massey" userId="6dfb26aa-9ade-46ee-91ad-99d1c6ef6d16" providerId="ADAL" clId="{4F80F591-7B05-453D-AC71-6CAF5DF8FB12}" dt="2020-07-07T07:32:32.600" v="76" actId="478"/>
          <ac:picMkLst>
            <pc:docMk/>
            <pc:sldMk cId="4035642795" sldId="261"/>
            <ac:picMk id="11" creationId="{A011546F-E4AC-4233-9E17-B439C581A561}"/>
          </ac:picMkLst>
        </pc:picChg>
      </pc:sldChg>
      <pc:sldChg chg="addSp delSp modSp new mod">
        <pc:chgData name="Zelda Massey" userId="6dfb26aa-9ade-46ee-91ad-99d1c6ef6d16" providerId="ADAL" clId="{4F80F591-7B05-453D-AC71-6CAF5DF8FB12}" dt="2020-07-07T07:33:45.961" v="88" actId="1076"/>
        <pc:sldMkLst>
          <pc:docMk/>
          <pc:sldMk cId="1062243521" sldId="262"/>
        </pc:sldMkLst>
        <pc:spChg chg="add del mod">
          <ac:chgData name="Zelda Massey" userId="6dfb26aa-9ade-46ee-91ad-99d1c6ef6d16" providerId="ADAL" clId="{4F80F591-7B05-453D-AC71-6CAF5DF8FB12}" dt="2020-07-07T07:32:48.210" v="79"/>
          <ac:spMkLst>
            <pc:docMk/>
            <pc:sldMk cId="1062243521" sldId="262"/>
            <ac:spMk id="2" creationId="{B18AECAD-C56A-48DB-AAB7-42EB91D589E1}"/>
          </ac:spMkLst>
        </pc:spChg>
        <pc:spChg chg="add mod">
          <ac:chgData name="Zelda Massey" userId="6dfb26aa-9ade-46ee-91ad-99d1c6ef6d16" providerId="ADAL" clId="{4F80F591-7B05-453D-AC71-6CAF5DF8FB12}" dt="2020-07-07T07:33:20.796" v="83"/>
          <ac:spMkLst>
            <pc:docMk/>
            <pc:sldMk cId="1062243521" sldId="262"/>
            <ac:spMk id="4" creationId="{3A5122A3-BFC2-4DBC-95C1-A2A42C82484A}"/>
          </ac:spMkLst>
        </pc:spChg>
        <pc:spChg chg="add del mod">
          <ac:chgData name="Zelda Massey" userId="6dfb26aa-9ade-46ee-91ad-99d1c6ef6d16" providerId="ADAL" clId="{4F80F591-7B05-453D-AC71-6CAF5DF8FB12}" dt="2020-07-07T07:33:33.807" v="86"/>
          <ac:spMkLst>
            <pc:docMk/>
            <pc:sldMk cId="1062243521" sldId="262"/>
            <ac:spMk id="5" creationId="{CBA55C85-F856-4A5C-B9F6-9941AC651DB4}"/>
          </ac:spMkLst>
        </pc:spChg>
        <pc:picChg chg="add mod">
          <ac:chgData name="Zelda Massey" userId="6dfb26aa-9ade-46ee-91ad-99d1c6ef6d16" providerId="ADAL" clId="{4F80F591-7B05-453D-AC71-6CAF5DF8FB12}" dt="2020-07-07T07:33:10.345" v="81" actId="14100"/>
          <ac:picMkLst>
            <pc:docMk/>
            <pc:sldMk cId="1062243521" sldId="262"/>
            <ac:picMk id="3" creationId="{78155876-C44D-4833-8072-7CFE886D6302}"/>
          </ac:picMkLst>
        </pc:picChg>
        <pc:picChg chg="add mod">
          <ac:chgData name="Zelda Massey" userId="6dfb26aa-9ade-46ee-91ad-99d1c6ef6d16" providerId="ADAL" clId="{4F80F591-7B05-453D-AC71-6CAF5DF8FB12}" dt="2020-07-07T07:33:45.961" v="88" actId="1076"/>
          <ac:picMkLst>
            <pc:docMk/>
            <pc:sldMk cId="1062243521" sldId="262"/>
            <ac:picMk id="6" creationId="{C18E50A5-E706-46F2-B561-EBB768CE35E6}"/>
          </ac:picMkLst>
        </pc:picChg>
      </pc:sldChg>
    </pc:docChg>
  </pc:docChgLst>
  <pc:docChgLst>
    <pc:chgData name="Zelda Massey" userId="6dfb26aa-9ade-46ee-91ad-99d1c6ef6d16" providerId="ADAL" clId="{E1121E2F-E72C-4949-BB98-B289EF2B050B}"/>
    <pc:docChg chg="undo custSel addSld delSld modSld sldOrd">
      <pc:chgData name="Zelda Massey" userId="6dfb26aa-9ade-46ee-91ad-99d1c6ef6d16" providerId="ADAL" clId="{E1121E2F-E72C-4949-BB98-B289EF2B050B}" dt="2020-07-28T12:07:52.663" v="277" actId="14100"/>
      <pc:docMkLst>
        <pc:docMk/>
      </pc:docMkLst>
      <pc:sldChg chg="ord">
        <pc:chgData name="Zelda Massey" userId="6dfb26aa-9ade-46ee-91ad-99d1c6ef6d16" providerId="ADAL" clId="{E1121E2F-E72C-4949-BB98-B289EF2B050B}" dt="2020-07-28T07:50:47.033" v="23"/>
        <pc:sldMkLst>
          <pc:docMk/>
          <pc:sldMk cId="1058167540" sldId="257"/>
        </pc:sldMkLst>
      </pc:sldChg>
      <pc:sldChg chg="addSp delSp modSp mod">
        <pc:chgData name="Zelda Massey" userId="6dfb26aa-9ade-46ee-91ad-99d1c6ef6d16" providerId="ADAL" clId="{E1121E2F-E72C-4949-BB98-B289EF2B050B}" dt="2020-07-28T09:57:49.256" v="254" actId="255"/>
        <pc:sldMkLst>
          <pc:docMk/>
          <pc:sldMk cId="4035642795" sldId="261"/>
        </pc:sldMkLst>
        <pc:spChg chg="mod">
          <ac:chgData name="Zelda Massey" userId="6dfb26aa-9ade-46ee-91ad-99d1c6ef6d16" providerId="ADAL" clId="{E1121E2F-E72C-4949-BB98-B289EF2B050B}" dt="2020-07-28T09:57:34.359" v="250" actId="255"/>
          <ac:spMkLst>
            <pc:docMk/>
            <pc:sldMk cId="4035642795" sldId="261"/>
            <ac:spMk id="7" creationId="{E7A08454-8A63-4511-924A-84C9B84C2DA4}"/>
          </ac:spMkLst>
        </pc:spChg>
        <pc:spChg chg="mod">
          <ac:chgData name="Zelda Massey" userId="6dfb26aa-9ade-46ee-91ad-99d1c6ef6d16" providerId="ADAL" clId="{E1121E2F-E72C-4949-BB98-B289EF2B050B}" dt="2020-07-28T09:57:49.256" v="254" actId="255"/>
          <ac:spMkLst>
            <pc:docMk/>
            <pc:sldMk cId="4035642795" sldId="261"/>
            <ac:spMk id="8" creationId="{F263BEA7-E1B2-4E67-988F-72EC7D61161D}"/>
          </ac:spMkLst>
        </pc:spChg>
        <pc:picChg chg="del">
          <ac:chgData name="Zelda Massey" userId="6dfb26aa-9ade-46ee-91ad-99d1c6ef6d16" providerId="ADAL" clId="{E1121E2F-E72C-4949-BB98-B289EF2B050B}" dt="2020-07-28T07:50:26.763" v="19" actId="478"/>
          <ac:picMkLst>
            <pc:docMk/>
            <pc:sldMk cId="4035642795" sldId="261"/>
            <ac:picMk id="5" creationId="{BE7A7114-6762-48F6-9459-48ED27A67A00}"/>
          </ac:picMkLst>
        </pc:picChg>
        <pc:picChg chg="add mod">
          <ac:chgData name="Zelda Massey" userId="6dfb26aa-9ade-46ee-91ad-99d1c6ef6d16" providerId="ADAL" clId="{E1121E2F-E72C-4949-BB98-B289EF2B050B}" dt="2020-07-28T09:56:56.513" v="245" actId="1037"/>
          <ac:picMkLst>
            <pc:docMk/>
            <pc:sldMk cId="4035642795" sldId="261"/>
            <ac:picMk id="6" creationId="{E9C752A9-D8C4-485F-8838-E26F5B8D8ADC}"/>
          </ac:picMkLst>
        </pc:picChg>
      </pc:sldChg>
      <pc:sldChg chg="addSp delSp modSp mod">
        <pc:chgData name="Zelda Massey" userId="6dfb26aa-9ade-46ee-91ad-99d1c6ef6d16" providerId="ADAL" clId="{E1121E2F-E72C-4949-BB98-B289EF2B050B}" dt="2020-07-28T12:07:52.663" v="277" actId="14100"/>
        <pc:sldMkLst>
          <pc:docMk/>
          <pc:sldMk cId="1062243521" sldId="262"/>
        </pc:sldMkLst>
        <pc:spChg chg="add mod">
          <ac:chgData name="Zelda Massey" userId="6dfb26aa-9ade-46ee-91ad-99d1c6ef6d16" providerId="ADAL" clId="{E1121E2F-E72C-4949-BB98-B289EF2B050B}" dt="2020-07-28T12:07:52.663" v="277" actId="14100"/>
          <ac:spMkLst>
            <pc:docMk/>
            <pc:sldMk cId="1062243521" sldId="262"/>
            <ac:spMk id="2" creationId="{A95F8E67-4550-4052-ADBE-FE122DB7CD1C}"/>
          </ac:spMkLst>
        </pc:spChg>
        <pc:spChg chg="add mod">
          <ac:chgData name="Zelda Massey" userId="6dfb26aa-9ade-46ee-91ad-99d1c6ef6d16" providerId="ADAL" clId="{E1121E2F-E72C-4949-BB98-B289EF2B050B}" dt="2020-07-28T07:58:30.626" v="213" actId="255"/>
          <ac:spMkLst>
            <pc:docMk/>
            <pc:sldMk cId="1062243521" sldId="262"/>
            <ac:spMk id="4" creationId="{CBA8B201-800D-4B8C-8FF9-F898E0E058A3}"/>
          </ac:spMkLst>
        </pc:spChg>
        <pc:picChg chg="del">
          <ac:chgData name="Zelda Massey" userId="6dfb26aa-9ade-46ee-91ad-99d1c6ef6d16" providerId="ADAL" clId="{E1121E2F-E72C-4949-BB98-B289EF2B050B}" dt="2020-07-28T07:42:48.645" v="0" actId="478"/>
          <ac:picMkLst>
            <pc:docMk/>
            <pc:sldMk cId="1062243521" sldId="262"/>
            <ac:picMk id="3" creationId="{78155876-C44D-4833-8072-7CFE886D6302}"/>
          </ac:picMkLst>
        </pc:picChg>
        <pc:picChg chg="del">
          <ac:chgData name="Zelda Massey" userId="6dfb26aa-9ade-46ee-91ad-99d1c6ef6d16" providerId="ADAL" clId="{E1121E2F-E72C-4949-BB98-B289EF2B050B}" dt="2020-07-28T07:59:22.964" v="214" actId="478"/>
          <ac:picMkLst>
            <pc:docMk/>
            <pc:sldMk cId="1062243521" sldId="262"/>
            <ac:picMk id="6" creationId="{C18E50A5-E706-46F2-B561-EBB768CE35E6}"/>
          </ac:picMkLst>
        </pc:picChg>
        <pc:picChg chg="add del mod">
          <ac:chgData name="Zelda Massey" userId="6dfb26aa-9ade-46ee-91ad-99d1c6ef6d16" providerId="ADAL" clId="{E1121E2F-E72C-4949-BB98-B289EF2B050B}" dt="2020-07-28T08:07:39.072" v="230" actId="478"/>
          <ac:picMkLst>
            <pc:docMk/>
            <pc:sldMk cId="1062243521" sldId="262"/>
            <ac:picMk id="7" creationId="{0D854FE2-D90A-4368-B7B4-47C93CA6155B}"/>
          </ac:picMkLst>
        </pc:picChg>
        <pc:picChg chg="add mod">
          <ac:chgData name="Zelda Massey" userId="6dfb26aa-9ade-46ee-91ad-99d1c6ef6d16" providerId="ADAL" clId="{E1121E2F-E72C-4949-BB98-B289EF2B050B}" dt="2020-07-28T08:09:05.748" v="239" actId="1036"/>
          <ac:picMkLst>
            <pc:docMk/>
            <pc:sldMk cId="1062243521" sldId="262"/>
            <ac:picMk id="8" creationId="{03E867EB-39D5-4B8B-99A4-A3165F994509}"/>
          </ac:picMkLst>
        </pc:picChg>
      </pc:sldChg>
      <pc:sldChg chg="modSp mod">
        <pc:chgData name="Zelda Massey" userId="6dfb26aa-9ade-46ee-91ad-99d1c6ef6d16" providerId="ADAL" clId="{E1121E2F-E72C-4949-BB98-B289EF2B050B}" dt="2020-07-28T11:56:00.359" v="274" actId="14100"/>
        <pc:sldMkLst>
          <pc:docMk/>
          <pc:sldMk cId="2599452153" sldId="263"/>
        </pc:sldMkLst>
        <pc:spChg chg="mod">
          <ac:chgData name="Zelda Massey" userId="6dfb26aa-9ade-46ee-91ad-99d1c6ef6d16" providerId="ADAL" clId="{E1121E2F-E72C-4949-BB98-B289EF2B050B}" dt="2020-07-28T11:56:00.359" v="274" actId="14100"/>
          <ac:spMkLst>
            <pc:docMk/>
            <pc:sldMk cId="2599452153" sldId="263"/>
            <ac:spMk id="7" creationId="{983BB85B-67FA-438F-815F-741010846966}"/>
          </ac:spMkLst>
        </pc:spChg>
        <pc:picChg chg="mod">
          <ac:chgData name="Zelda Massey" userId="6dfb26aa-9ade-46ee-91ad-99d1c6ef6d16" providerId="ADAL" clId="{E1121E2F-E72C-4949-BB98-B289EF2B050B}" dt="2020-07-28T10:00:03.816" v="258" actId="1076"/>
          <ac:picMkLst>
            <pc:docMk/>
            <pc:sldMk cId="2599452153" sldId="263"/>
            <ac:picMk id="5" creationId="{12A04D24-3879-4496-9AA0-003B626B22AB}"/>
          </ac:picMkLst>
        </pc:picChg>
        <pc:picChg chg="mod">
          <ac:chgData name="Zelda Massey" userId="6dfb26aa-9ade-46ee-91ad-99d1c6ef6d16" providerId="ADAL" clId="{E1121E2F-E72C-4949-BB98-B289EF2B050B}" dt="2020-07-28T08:08:47.589" v="237" actId="1037"/>
          <ac:picMkLst>
            <pc:docMk/>
            <pc:sldMk cId="2599452153" sldId="263"/>
            <ac:picMk id="6" creationId="{CD6169F2-FDBA-47F6-B04F-A6FA13E5A648}"/>
          </ac:picMkLst>
        </pc:picChg>
      </pc:sldChg>
      <pc:sldChg chg="new del">
        <pc:chgData name="Zelda Massey" userId="6dfb26aa-9ade-46ee-91ad-99d1c6ef6d16" providerId="ADAL" clId="{E1121E2F-E72C-4949-BB98-B289EF2B050B}" dt="2020-07-28T09:56:31.447" v="244" actId="680"/>
        <pc:sldMkLst>
          <pc:docMk/>
          <pc:sldMk cId="1022257312" sldId="264"/>
        </pc:sldMkLst>
      </pc:sldChg>
    </pc:docChg>
  </pc:docChgLst>
  <pc:docChgLst>
    <pc:chgData name="Amy Lythgoe" userId="ee53bd16-03a4-468c-892d-6a023905d4eb" providerId="ADAL" clId="{081DE551-04EC-4F59-8F52-1DE249A58CA4}"/>
    <pc:docChg chg="undo custSel addSld delSld modSld">
      <pc:chgData name="Amy Lythgoe" userId="ee53bd16-03a4-468c-892d-6a023905d4eb" providerId="ADAL" clId="{081DE551-04EC-4F59-8F52-1DE249A58CA4}" dt="2022-12-12T11:54:05.870" v="7861" actId="6549"/>
      <pc:docMkLst>
        <pc:docMk/>
      </pc:docMkLst>
      <pc:sldChg chg="del">
        <pc:chgData name="Amy Lythgoe" userId="ee53bd16-03a4-468c-892d-6a023905d4eb" providerId="ADAL" clId="{081DE551-04EC-4F59-8F52-1DE249A58CA4}" dt="2022-11-22T13:44:12.559" v="5438" actId="2696"/>
        <pc:sldMkLst>
          <pc:docMk/>
          <pc:sldMk cId="1058167540" sldId="257"/>
        </pc:sldMkLst>
      </pc:sldChg>
      <pc:sldChg chg="modSp mod">
        <pc:chgData name="Amy Lythgoe" userId="ee53bd16-03a4-468c-892d-6a023905d4eb" providerId="ADAL" clId="{081DE551-04EC-4F59-8F52-1DE249A58CA4}" dt="2022-11-22T13:07:56.360" v="1453" actId="404"/>
        <pc:sldMkLst>
          <pc:docMk/>
          <pc:sldMk cId="4035642795" sldId="261"/>
        </pc:sldMkLst>
        <pc:spChg chg="mod">
          <ac:chgData name="Amy Lythgoe" userId="ee53bd16-03a4-468c-892d-6a023905d4eb" providerId="ADAL" clId="{081DE551-04EC-4F59-8F52-1DE249A58CA4}" dt="2022-11-22T13:01:45.425" v="68" actId="20577"/>
          <ac:spMkLst>
            <pc:docMk/>
            <pc:sldMk cId="4035642795" sldId="261"/>
            <ac:spMk id="7" creationId="{E7A08454-8A63-4511-924A-84C9B84C2DA4}"/>
          </ac:spMkLst>
        </pc:spChg>
        <pc:spChg chg="mod">
          <ac:chgData name="Amy Lythgoe" userId="ee53bd16-03a4-468c-892d-6a023905d4eb" providerId="ADAL" clId="{081DE551-04EC-4F59-8F52-1DE249A58CA4}" dt="2022-11-22T13:07:56.360" v="1453" actId="404"/>
          <ac:spMkLst>
            <pc:docMk/>
            <pc:sldMk cId="4035642795" sldId="261"/>
            <ac:spMk id="8" creationId="{F263BEA7-E1B2-4E67-988F-72EC7D61161D}"/>
          </ac:spMkLst>
        </pc:spChg>
      </pc:sldChg>
      <pc:sldChg chg="modSp mod">
        <pc:chgData name="Amy Lythgoe" userId="ee53bd16-03a4-468c-892d-6a023905d4eb" providerId="ADAL" clId="{081DE551-04EC-4F59-8F52-1DE249A58CA4}" dt="2022-11-22T13:00:18.464" v="37" actId="20577"/>
        <pc:sldMkLst>
          <pc:docMk/>
          <pc:sldMk cId="2599452153" sldId="263"/>
        </pc:sldMkLst>
        <pc:spChg chg="mod">
          <ac:chgData name="Amy Lythgoe" userId="ee53bd16-03a4-468c-892d-6a023905d4eb" providerId="ADAL" clId="{081DE551-04EC-4F59-8F52-1DE249A58CA4}" dt="2022-11-22T13:00:18.464" v="37" actId="20577"/>
          <ac:spMkLst>
            <pc:docMk/>
            <pc:sldMk cId="2599452153" sldId="263"/>
            <ac:spMk id="7" creationId="{983BB85B-67FA-438F-815F-741010846966}"/>
          </ac:spMkLst>
        </pc:spChg>
      </pc:sldChg>
      <pc:sldChg chg="del">
        <pc:chgData name="Amy Lythgoe" userId="ee53bd16-03a4-468c-892d-6a023905d4eb" providerId="ADAL" clId="{081DE551-04EC-4F59-8F52-1DE249A58CA4}" dt="2022-11-22T13:44:08.376" v="5437" actId="2696"/>
        <pc:sldMkLst>
          <pc:docMk/>
          <pc:sldMk cId="2731433919" sldId="264"/>
        </pc:sldMkLst>
      </pc:sldChg>
      <pc:sldChg chg="del">
        <pc:chgData name="Amy Lythgoe" userId="ee53bd16-03a4-468c-892d-6a023905d4eb" providerId="ADAL" clId="{081DE551-04EC-4F59-8F52-1DE249A58CA4}" dt="2022-11-22T13:44:06.707" v="5436" actId="2696"/>
        <pc:sldMkLst>
          <pc:docMk/>
          <pc:sldMk cId="1127020728" sldId="265"/>
        </pc:sldMkLst>
      </pc:sldChg>
      <pc:sldChg chg="modSp add mod">
        <pc:chgData name="Amy Lythgoe" userId="ee53bd16-03a4-468c-892d-6a023905d4eb" providerId="ADAL" clId="{081DE551-04EC-4F59-8F52-1DE249A58CA4}" dt="2022-11-22T13:15:30.888" v="2277" actId="20577"/>
        <pc:sldMkLst>
          <pc:docMk/>
          <pc:sldMk cId="1289758086" sldId="266"/>
        </pc:sldMkLst>
        <pc:spChg chg="mod">
          <ac:chgData name="Amy Lythgoe" userId="ee53bd16-03a4-468c-892d-6a023905d4eb" providerId="ADAL" clId="{081DE551-04EC-4F59-8F52-1DE249A58CA4}" dt="2022-11-22T13:08:09.365" v="1468" actId="20577"/>
          <ac:spMkLst>
            <pc:docMk/>
            <pc:sldMk cId="1289758086" sldId="266"/>
            <ac:spMk id="7" creationId="{E7A08454-8A63-4511-924A-84C9B84C2DA4}"/>
          </ac:spMkLst>
        </pc:spChg>
        <pc:spChg chg="mod">
          <ac:chgData name="Amy Lythgoe" userId="ee53bd16-03a4-468c-892d-6a023905d4eb" providerId="ADAL" clId="{081DE551-04EC-4F59-8F52-1DE249A58CA4}" dt="2022-11-22T13:15:30.888" v="2277" actId="20577"/>
          <ac:spMkLst>
            <pc:docMk/>
            <pc:sldMk cId="1289758086" sldId="266"/>
            <ac:spMk id="8" creationId="{F263BEA7-E1B2-4E67-988F-72EC7D61161D}"/>
          </ac:spMkLst>
        </pc:spChg>
      </pc:sldChg>
      <pc:sldChg chg="modSp add mod">
        <pc:chgData name="Amy Lythgoe" userId="ee53bd16-03a4-468c-892d-6a023905d4eb" providerId="ADAL" clId="{081DE551-04EC-4F59-8F52-1DE249A58CA4}" dt="2022-11-22T13:34:38.587" v="4573" actId="20577"/>
        <pc:sldMkLst>
          <pc:docMk/>
          <pc:sldMk cId="3902802134" sldId="267"/>
        </pc:sldMkLst>
        <pc:spChg chg="mod">
          <ac:chgData name="Amy Lythgoe" userId="ee53bd16-03a4-468c-892d-6a023905d4eb" providerId="ADAL" clId="{081DE551-04EC-4F59-8F52-1DE249A58CA4}" dt="2022-11-22T13:16:43.584" v="2401" actId="20577"/>
          <ac:spMkLst>
            <pc:docMk/>
            <pc:sldMk cId="3902802134" sldId="267"/>
            <ac:spMk id="7" creationId="{E7A08454-8A63-4511-924A-84C9B84C2DA4}"/>
          </ac:spMkLst>
        </pc:spChg>
        <pc:spChg chg="mod">
          <ac:chgData name="Amy Lythgoe" userId="ee53bd16-03a4-468c-892d-6a023905d4eb" providerId="ADAL" clId="{081DE551-04EC-4F59-8F52-1DE249A58CA4}" dt="2022-11-22T13:34:38.587" v="4573" actId="20577"/>
          <ac:spMkLst>
            <pc:docMk/>
            <pc:sldMk cId="3902802134" sldId="267"/>
            <ac:spMk id="8" creationId="{F263BEA7-E1B2-4E67-988F-72EC7D61161D}"/>
          </ac:spMkLst>
        </pc:spChg>
      </pc:sldChg>
      <pc:sldChg chg="modSp add mod">
        <pc:chgData name="Amy Lythgoe" userId="ee53bd16-03a4-468c-892d-6a023905d4eb" providerId="ADAL" clId="{081DE551-04EC-4F59-8F52-1DE249A58CA4}" dt="2022-12-01T14:11:43" v="6567" actId="20577"/>
        <pc:sldMkLst>
          <pc:docMk/>
          <pc:sldMk cId="4289860389" sldId="268"/>
        </pc:sldMkLst>
        <pc:spChg chg="mod">
          <ac:chgData name="Amy Lythgoe" userId="ee53bd16-03a4-468c-892d-6a023905d4eb" providerId="ADAL" clId="{081DE551-04EC-4F59-8F52-1DE249A58CA4}" dt="2022-11-22T13:18:31.617" v="2455" actId="20577"/>
          <ac:spMkLst>
            <pc:docMk/>
            <pc:sldMk cId="4289860389" sldId="268"/>
            <ac:spMk id="7" creationId="{E7A08454-8A63-4511-924A-84C9B84C2DA4}"/>
          </ac:spMkLst>
        </pc:spChg>
        <pc:spChg chg="mod">
          <ac:chgData name="Amy Lythgoe" userId="ee53bd16-03a4-468c-892d-6a023905d4eb" providerId="ADAL" clId="{081DE551-04EC-4F59-8F52-1DE249A58CA4}" dt="2022-12-01T14:11:43" v="6567" actId="20577"/>
          <ac:spMkLst>
            <pc:docMk/>
            <pc:sldMk cId="4289860389" sldId="268"/>
            <ac:spMk id="8" creationId="{F263BEA7-E1B2-4E67-988F-72EC7D61161D}"/>
          </ac:spMkLst>
        </pc:spChg>
      </pc:sldChg>
      <pc:sldChg chg="addSp modSp add mod modAnim">
        <pc:chgData name="Amy Lythgoe" userId="ee53bd16-03a4-468c-892d-6a023905d4eb" providerId="ADAL" clId="{081DE551-04EC-4F59-8F52-1DE249A58CA4}" dt="2022-11-24T14:46:12.145" v="5832"/>
        <pc:sldMkLst>
          <pc:docMk/>
          <pc:sldMk cId="358990279" sldId="269"/>
        </pc:sldMkLst>
        <pc:spChg chg="add mod">
          <ac:chgData name="Amy Lythgoe" userId="ee53bd16-03a4-468c-892d-6a023905d4eb" providerId="ADAL" clId="{081DE551-04EC-4F59-8F52-1DE249A58CA4}" dt="2022-11-24T14:44:25.445" v="5801" actId="14100"/>
          <ac:spMkLst>
            <pc:docMk/>
            <pc:sldMk cId="358990279" sldId="269"/>
            <ac:spMk id="2" creationId="{BA599A1A-54C6-462A-B67C-BF05C648DEAA}"/>
          </ac:spMkLst>
        </pc:spChg>
        <pc:spChg chg="add mod">
          <ac:chgData name="Amy Lythgoe" userId="ee53bd16-03a4-468c-892d-6a023905d4eb" providerId="ADAL" clId="{081DE551-04EC-4F59-8F52-1DE249A58CA4}" dt="2022-11-24T14:44:54.622" v="5828" actId="1076"/>
          <ac:spMkLst>
            <pc:docMk/>
            <pc:sldMk cId="358990279" sldId="269"/>
            <ac:spMk id="3" creationId="{480D6967-6CD1-4767-B675-CA717391FE3C}"/>
          </ac:spMkLst>
        </pc:spChg>
        <pc:spChg chg="mod">
          <ac:chgData name="Amy Lythgoe" userId="ee53bd16-03a4-468c-892d-6a023905d4eb" providerId="ADAL" clId="{081DE551-04EC-4F59-8F52-1DE249A58CA4}" dt="2022-11-22T13:21:40.927" v="2936" actId="113"/>
          <ac:spMkLst>
            <pc:docMk/>
            <pc:sldMk cId="358990279" sldId="269"/>
            <ac:spMk id="7" creationId="{E7A08454-8A63-4511-924A-84C9B84C2DA4}"/>
          </ac:spMkLst>
        </pc:spChg>
        <pc:spChg chg="mod">
          <ac:chgData name="Amy Lythgoe" userId="ee53bd16-03a4-468c-892d-6a023905d4eb" providerId="ADAL" clId="{081DE551-04EC-4F59-8F52-1DE249A58CA4}" dt="2022-11-22T13:26:49.549" v="3801" actId="6549"/>
          <ac:spMkLst>
            <pc:docMk/>
            <pc:sldMk cId="358990279" sldId="269"/>
            <ac:spMk id="8" creationId="{F263BEA7-E1B2-4E67-988F-72EC7D61161D}"/>
          </ac:spMkLst>
        </pc:spChg>
      </pc:sldChg>
      <pc:sldChg chg="addSp modSp add mod modAnim modNotesTx">
        <pc:chgData name="Amy Lythgoe" userId="ee53bd16-03a4-468c-892d-6a023905d4eb" providerId="ADAL" clId="{081DE551-04EC-4F59-8F52-1DE249A58CA4}" dt="2022-12-12T10:33:05.303" v="6964" actId="20577"/>
        <pc:sldMkLst>
          <pc:docMk/>
          <pc:sldMk cId="425666093" sldId="270"/>
        </pc:sldMkLst>
        <pc:spChg chg="add mod">
          <ac:chgData name="Amy Lythgoe" userId="ee53bd16-03a4-468c-892d-6a023905d4eb" providerId="ADAL" clId="{081DE551-04EC-4F59-8F52-1DE249A58CA4}" dt="2022-11-24T14:46:25.567" v="5833"/>
          <ac:spMkLst>
            <pc:docMk/>
            <pc:sldMk cId="425666093" sldId="270"/>
            <ac:spMk id="4" creationId="{4ED81A8D-3FB7-486E-9F0C-509E6A671FA5}"/>
          </ac:spMkLst>
        </pc:spChg>
        <pc:spChg chg="add mod">
          <ac:chgData name="Amy Lythgoe" userId="ee53bd16-03a4-468c-892d-6a023905d4eb" providerId="ADAL" clId="{081DE551-04EC-4F59-8F52-1DE249A58CA4}" dt="2022-11-24T14:46:25.567" v="5833"/>
          <ac:spMkLst>
            <pc:docMk/>
            <pc:sldMk cId="425666093" sldId="270"/>
            <ac:spMk id="5" creationId="{CB7CCA79-BF69-4695-9E08-F651B1472D42}"/>
          </ac:spMkLst>
        </pc:spChg>
        <pc:spChg chg="mod">
          <ac:chgData name="Amy Lythgoe" userId="ee53bd16-03a4-468c-892d-6a023905d4eb" providerId="ADAL" clId="{081DE551-04EC-4F59-8F52-1DE249A58CA4}" dt="2022-11-22T13:34:33.329" v="4560" actId="20577"/>
          <ac:spMkLst>
            <pc:docMk/>
            <pc:sldMk cId="425666093" sldId="270"/>
            <ac:spMk id="7" creationId="{E7A08454-8A63-4511-924A-84C9B84C2DA4}"/>
          </ac:spMkLst>
        </pc:spChg>
        <pc:spChg chg="mod">
          <ac:chgData name="Amy Lythgoe" userId="ee53bd16-03a4-468c-892d-6a023905d4eb" providerId="ADAL" clId="{081DE551-04EC-4F59-8F52-1DE249A58CA4}" dt="2022-12-12T10:23:34.433" v="6667" actId="20577"/>
          <ac:spMkLst>
            <pc:docMk/>
            <pc:sldMk cId="425666093" sldId="270"/>
            <ac:spMk id="8" creationId="{F263BEA7-E1B2-4E67-988F-72EC7D61161D}"/>
          </ac:spMkLst>
        </pc:spChg>
      </pc:sldChg>
      <pc:sldChg chg="addSp modSp add mod modAnim">
        <pc:chgData name="Amy Lythgoe" userId="ee53bd16-03a4-468c-892d-6a023905d4eb" providerId="ADAL" clId="{081DE551-04EC-4F59-8F52-1DE249A58CA4}" dt="2022-12-12T11:49:04.415" v="7007" actId="20577"/>
        <pc:sldMkLst>
          <pc:docMk/>
          <pc:sldMk cId="194488757" sldId="271"/>
        </pc:sldMkLst>
        <pc:spChg chg="add mod">
          <ac:chgData name="Amy Lythgoe" userId="ee53bd16-03a4-468c-892d-6a023905d4eb" providerId="ADAL" clId="{081DE551-04EC-4F59-8F52-1DE249A58CA4}" dt="2022-11-24T14:46:26.932" v="5834"/>
          <ac:spMkLst>
            <pc:docMk/>
            <pc:sldMk cId="194488757" sldId="271"/>
            <ac:spMk id="4" creationId="{EB39DFA1-0E36-4289-A4C3-EDD92034AD4B}"/>
          </ac:spMkLst>
        </pc:spChg>
        <pc:spChg chg="add mod">
          <ac:chgData name="Amy Lythgoe" userId="ee53bd16-03a4-468c-892d-6a023905d4eb" providerId="ADAL" clId="{081DE551-04EC-4F59-8F52-1DE249A58CA4}" dt="2022-11-24T14:46:26.932" v="5834"/>
          <ac:spMkLst>
            <pc:docMk/>
            <pc:sldMk cId="194488757" sldId="271"/>
            <ac:spMk id="5" creationId="{1762F120-88D7-44C3-835F-974B0948E94E}"/>
          </ac:spMkLst>
        </pc:spChg>
        <pc:spChg chg="mod">
          <ac:chgData name="Amy Lythgoe" userId="ee53bd16-03a4-468c-892d-6a023905d4eb" providerId="ADAL" clId="{081DE551-04EC-4F59-8F52-1DE249A58CA4}" dt="2022-11-22T13:22:11.561" v="2951" actId="20577"/>
          <ac:spMkLst>
            <pc:docMk/>
            <pc:sldMk cId="194488757" sldId="271"/>
            <ac:spMk id="7" creationId="{E7A08454-8A63-4511-924A-84C9B84C2DA4}"/>
          </ac:spMkLst>
        </pc:spChg>
        <pc:spChg chg="mod">
          <ac:chgData name="Amy Lythgoe" userId="ee53bd16-03a4-468c-892d-6a023905d4eb" providerId="ADAL" clId="{081DE551-04EC-4F59-8F52-1DE249A58CA4}" dt="2022-12-12T11:49:04.415" v="7007" actId="20577"/>
          <ac:spMkLst>
            <pc:docMk/>
            <pc:sldMk cId="194488757" sldId="271"/>
            <ac:spMk id="8" creationId="{F263BEA7-E1B2-4E67-988F-72EC7D61161D}"/>
          </ac:spMkLst>
        </pc:spChg>
      </pc:sldChg>
      <pc:sldChg chg="addSp modSp add mod modAnim">
        <pc:chgData name="Amy Lythgoe" userId="ee53bd16-03a4-468c-892d-6a023905d4eb" providerId="ADAL" clId="{081DE551-04EC-4F59-8F52-1DE249A58CA4}" dt="2022-11-24T14:46:28.178" v="5835"/>
        <pc:sldMkLst>
          <pc:docMk/>
          <pc:sldMk cId="2675441620" sldId="272"/>
        </pc:sldMkLst>
        <pc:spChg chg="add mod">
          <ac:chgData name="Amy Lythgoe" userId="ee53bd16-03a4-468c-892d-6a023905d4eb" providerId="ADAL" clId="{081DE551-04EC-4F59-8F52-1DE249A58CA4}" dt="2022-11-24T14:46:28.178" v="5835"/>
          <ac:spMkLst>
            <pc:docMk/>
            <pc:sldMk cId="2675441620" sldId="272"/>
            <ac:spMk id="4" creationId="{68755AE1-83FC-4597-87FE-830F95AA4D9D}"/>
          </ac:spMkLst>
        </pc:spChg>
        <pc:spChg chg="add mod">
          <ac:chgData name="Amy Lythgoe" userId="ee53bd16-03a4-468c-892d-6a023905d4eb" providerId="ADAL" clId="{081DE551-04EC-4F59-8F52-1DE249A58CA4}" dt="2022-11-24T14:46:28.178" v="5835"/>
          <ac:spMkLst>
            <pc:docMk/>
            <pc:sldMk cId="2675441620" sldId="272"/>
            <ac:spMk id="5" creationId="{006EC4EF-18E4-4B72-A503-45D02486D6D7}"/>
          </ac:spMkLst>
        </pc:spChg>
        <pc:spChg chg="mod">
          <ac:chgData name="Amy Lythgoe" userId="ee53bd16-03a4-468c-892d-6a023905d4eb" providerId="ADAL" clId="{081DE551-04EC-4F59-8F52-1DE249A58CA4}" dt="2022-11-22T13:22:22.899" v="2958" actId="20577"/>
          <ac:spMkLst>
            <pc:docMk/>
            <pc:sldMk cId="2675441620" sldId="272"/>
            <ac:spMk id="7" creationId="{E7A08454-8A63-4511-924A-84C9B84C2DA4}"/>
          </ac:spMkLst>
        </pc:spChg>
        <pc:spChg chg="mod">
          <ac:chgData name="Amy Lythgoe" userId="ee53bd16-03a4-468c-892d-6a023905d4eb" providerId="ADAL" clId="{081DE551-04EC-4F59-8F52-1DE249A58CA4}" dt="2022-11-22T13:40:51.610" v="5167" actId="20577"/>
          <ac:spMkLst>
            <pc:docMk/>
            <pc:sldMk cId="2675441620" sldId="272"/>
            <ac:spMk id="8" creationId="{F263BEA7-E1B2-4E67-988F-72EC7D61161D}"/>
          </ac:spMkLst>
        </pc:spChg>
      </pc:sldChg>
      <pc:sldChg chg="delSp modSp add mod">
        <pc:chgData name="Amy Lythgoe" userId="ee53bd16-03a4-468c-892d-6a023905d4eb" providerId="ADAL" clId="{081DE551-04EC-4F59-8F52-1DE249A58CA4}" dt="2022-12-01T14:12:20.422" v="6646" actId="27636"/>
        <pc:sldMkLst>
          <pc:docMk/>
          <pc:sldMk cId="3933436429" sldId="273"/>
        </pc:sldMkLst>
        <pc:spChg chg="mod">
          <ac:chgData name="Amy Lythgoe" userId="ee53bd16-03a4-468c-892d-6a023905d4eb" providerId="ADAL" clId="{081DE551-04EC-4F59-8F52-1DE249A58CA4}" dt="2022-12-01T14:12:20.422" v="6646" actId="27636"/>
          <ac:spMkLst>
            <pc:docMk/>
            <pc:sldMk cId="3933436429" sldId="273"/>
            <ac:spMk id="7" creationId="{E7A08454-8A63-4511-924A-84C9B84C2DA4}"/>
          </ac:spMkLst>
        </pc:spChg>
        <pc:spChg chg="del">
          <ac:chgData name="Amy Lythgoe" userId="ee53bd16-03a4-468c-892d-6a023905d4eb" providerId="ADAL" clId="{081DE551-04EC-4F59-8F52-1DE249A58CA4}" dt="2022-11-22T13:44:42.315" v="5441" actId="478"/>
          <ac:spMkLst>
            <pc:docMk/>
            <pc:sldMk cId="3933436429" sldId="273"/>
            <ac:spMk id="8" creationId="{F263BEA7-E1B2-4E67-988F-72EC7D61161D}"/>
          </ac:spMkLst>
        </pc:spChg>
      </pc:sldChg>
      <pc:sldChg chg="new del">
        <pc:chgData name="Amy Lythgoe" userId="ee53bd16-03a4-468c-892d-6a023905d4eb" providerId="ADAL" clId="{081DE551-04EC-4F59-8F52-1DE249A58CA4}" dt="2022-12-12T11:51:35.234" v="7009" actId="680"/>
        <pc:sldMkLst>
          <pc:docMk/>
          <pc:sldMk cId="872614187" sldId="274"/>
        </pc:sldMkLst>
      </pc:sldChg>
      <pc:sldChg chg="modSp add mod">
        <pc:chgData name="Amy Lythgoe" userId="ee53bd16-03a4-468c-892d-6a023905d4eb" providerId="ADAL" clId="{081DE551-04EC-4F59-8F52-1DE249A58CA4}" dt="2022-12-12T11:54:05.870" v="7861" actId="6549"/>
        <pc:sldMkLst>
          <pc:docMk/>
          <pc:sldMk cId="1370829815" sldId="274"/>
        </pc:sldMkLst>
        <pc:spChg chg="mod">
          <ac:chgData name="Amy Lythgoe" userId="ee53bd16-03a4-468c-892d-6a023905d4eb" providerId="ADAL" clId="{081DE551-04EC-4F59-8F52-1DE249A58CA4}" dt="2022-12-12T11:51:43.533" v="7021" actId="20577"/>
          <ac:spMkLst>
            <pc:docMk/>
            <pc:sldMk cId="1370829815" sldId="274"/>
            <ac:spMk id="7" creationId="{E7A08454-8A63-4511-924A-84C9B84C2DA4}"/>
          </ac:spMkLst>
        </pc:spChg>
        <pc:spChg chg="mod">
          <ac:chgData name="Amy Lythgoe" userId="ee53bd16-03a4-468c-892d-6a023905d4eb" providerId="ADAL" clId="{081DE551-04EC-4F59-8F52-1DE249A58CA4}" dt="2022-12-12T11:54:05.870" v="7861" actId="6549"/>
          <ac:spMkLst>
            <pc:docMk/>
            <pc:sldMk cId="1370829815" sldId="274"/>
            <ac:spMk id="8" creationId="{F263BEA7-E1B2-4E67-988F-72EC7D61161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12/12/2022</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12/12/2022</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C401B12-3635-489E-8E52-A200F01E3E6A}" type="slidenum">
              <a:rPr lang="en-GB" smtClean="0"/>
              <a:t>7</a:t>
            </a:fld>
            <a:endParaRPr lang="en-GB"/>
          </a:p>
        </p:txBody>
      </p:sp>
    </p:spTree>
    <p:extLst>
      <p:ext uri="{BB962C8B-B14F-4D97-AF65-F5344CB8AC3E}">
        <p14:creationId xmlns:p14="http://schemas.microsoft.com/office/powerpoint/2010/main" val="379353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12/12/2022</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12/12/2022</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8BFE-0C19-4C81-97B9-D07EF5A86BED}" type="datetimeFigureOut">
              <a:rPr lang="en-GB" smtClean="0"/>
              <a:t>12/12/2022</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forms.office.com/e/pghThhajCC"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494182"/>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1938992"/>
          </a:xfrm>
          <a:prstGeom prst="rect">
            <a:avLst/>
          </a:prstGeom>
          <a:noFill/>
        </p:spPr>
        <p:txBody>
          <a:bodyPr wrap="square" lIns="91440" tIns="45720" rIns="91440" bIns="45720" rtlCol="0" anchor="t">
            <a:spAutoFit/>
          </a:bodyPr>
          <a:lstStyle/>
          <a:p>
            <a:pPr algn="ctr"/>
            <a:r>
              <a:rPr lang="en-GB" sz="3600" b="1" dirty="0">
                <a:solidFill>
                  <a:srgbClr val="0099A0"/>
                </a:solidFill>
                <a:latin typeface="Open Sans"/>
                <a:ea typeface="Open Sans"/>
                <a:cs typeface="Open Sans"/>
              </a:rPr>
              <a:t>NW Approach to Uplifts</a:t>
            </a:r>
            <a:endParaRPr lang="en-US" dirty="0"/>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000" b="1" dirty="0">
                <a:solidFill>
                  <a:srgbClr val="0099A0"/>
                </a:solidFill>
                <a:latin typeface="Open Sans"/>
                <a:ea typeface="Open Sans"/>
                <a:cs typeface="Open Sans"/>
              </a:rPr>
              <a:t>Date: Dec 2022</a:t>
            </a:r>
            <a:endPar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spTree>
    <p:extLst>
      <p:ext uri="{BB962C8B-B14F-4D97-AF65-F5344CB8AC3E}">
        <p14:creationId xmlns:p14="http://schemas.microsoft.com/office/powerpoint/2010/main" val="259945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77378" y="1579435"/>
            <a:ext cx="10515600" cy="42308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nSpc>
                <a:spcPct val="90000"/>
              </a:lnSpc>
              <a:spcBef>
                <a:spcPts val="1000"/>
              </a:spcBef>
            </a:pPr>
            <a:r>
              <a:rPr lang="en-GB" sz="2800" dirty="0">
                <a:solidFill>
                  <a:srgbClr val="0099A0"/>
                </a:solidFill>
                <a:latin typeface="Open Sans"/>
                <a:ea typeface="Open Sans"/>
                <a:cs typeface="Open Sans"/>
              </a:rPr>
              <a:t>Please can Providers advise on:</a:t>
            </a:r>
          </a:p>
          <a:p>
            <a:pPr marL="457200" lvl="0" indent="-457200">
              <a:lnSpc>
                <a:spcPct val="90000"/>
              </a:lnSpc>
              <a:spcBef>
                <a:spcPts val="1000"/>
              </a:spcBef>
              <a:buFont typeface="+mj-lt"/>
              <a:buAutoNum type="alphaLcParenR"/>
            </a:pP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Whether this addresses the concerns you’ve raised.</a:t>
            </a:r>
          </a:p>
          <a:p>
            <a:pPr marL="457200" lvl="0" indent="-457200">
              <a:lnSpc>
                <a:spcPct val="90000"/>
              </a:lnSpc>
              <a:spcBef>
                <a:spcPts val="1000"/>
              </a:spcBef>
              <a:buFont typeface="+mj-lt"/>
              <a:buAutoNum type="alphaLcParenR"/>
            </a:pP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we can make the process work best for you. </a:t>
            </a:r>
          </a:p>
          <a:p>
            <a:pPr marL="457200" lvl="0" indent="-457200">
              <a:lnSpc>
                <a:spcPct val="90000"/>
              </a:lnSpc>
              <a:spcBef>
                <a:spcPts val="1000"/>
              </a:spcBef>
              <a:buFont typeface="+mj-lt"/>
              <a:buAutoNum type="alphaLcParenR"/>
            </a:pP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Whether this pro forma works for you and any difficulties you would have completing it.</a:t>
            </a:r>
          </a:p>
          <a:p>
            <a:pPr marL="457200" lvl="0" indent="-457200">
              <a:lnSpc>
                <a:spcPct val="90000"/>
              </a:lnSpc>
              <a:spcBef>
                <a:spcPts val="1000"/>
              </a:spcBef>
              <a:buFont typeface="+mj-lt"/>
              <a:buAutoNum type="alphaLcParenR"/>
            </a:pP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Any questions or concerns about how this will work. </a:t>
            </a:r>
          </a:p>
          <a:p>
            <a:pPr lvl="0">
              <a:lnSpc>
                <a:spcPct val="90000"/>
              </a:lnSpc>
              <a:spcBef>
                <a:spcPts val="1000"/>
              </a:spcBef>
            </a:pPr>
            <a:endPar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You can also feed back via this link until the end of today: </a:t>
            </a: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hlinkClick r:id="rId2"/>
              </a:rPr>
              <a:t>https://forms.office.com/e/pghThhajCC</a:t>
            </a:r>
            <a:r>
              <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a:p>
            <a:pPr marL="457200" lvl="0" indent="-457200">
              <a:lnSpc>
                <a:spcPct val="90000"/>
              </a:lnSpc>
              <a:spcBef>
                <a:spcPts val="1000"/>
              </a:spcBef>
              <a:buFont typeface="+mj-lt"/>
              <a:buAutoNum type="alphaLcParenR"/>
            </a:pPr>
            <a:endParaRPr lang="en-GB" sz="21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33436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a:ea typeface="Open Sans"/>
                <a:cs typeface="Open Sans"/>
              </a:rPr>
              <a:t>What we need to do</a:t>
            </a:r>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10146424" cy="1585049"/>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Before we can implement this process we need to:</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Respond to points raised in this session</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Confirm the contract variations with procurement of the lead authorities </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89860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182029" y="2639921"/>
            <a:ext cx="9958039"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 </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06224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a:ea typeface="Open Sans"/>
                <a:cs typeface="Open Sans"/>
              </a:rPr>
              <a:t>Ambition</a:t>
            </a:r>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10146424" cy="3524042"/>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North West authorities recognise the enormous contribution of external providers in delivering good outcomes for children in the region.</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These proposals aim to encourage providers offering high quality services to work in the North West, develop services in the region and to support authorities to meet their aspirations for our children.</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They respond to an understanding that the North West purchasing systems are not currently allowing a quick response to financial pressures and that there is a level of bureaucracy that is unhelpful for both providers and local authorities.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recognise that there is more to be done to work collaboratively with providers to solve the increasing challenges in the sector and this is a starting point rather than a solution. </a:t>
            </a:r>
            <a:endParaRPr lang="en-GB" sz="2000" dirty="0">
              <a:solidFill>
                <a:srgbClr val="20275C"/>
              </a:solidFill>
              <a:latin typeface="Open Sans"/>
              <a:ea typeface="Open Sans"/>
              <a:cs typeface="Open Sans"/>
            </a:endParaRPr>
          </a:p>
        </p:txBody>
      </p:sp>
    </p:spTree>
    <p:extLst>
      <p:ext uri="{BB962C8B-B14F-4D97-AF65-F5344CB8AC3E}">
        <p14:creationId xmlns:p14="http://schemas.microsoft.com/office/powerpoint/2010/main" val="4035642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a:ea typeface="Open Sans"/>
                <a:cs typeface="Open Sans"/>
              </a:rPr>
              <a:t>Terminology</a:t>
            </a:r>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1022788" y="2254561"/>
            <a:ext cx="10146424" cy="3780522"/>
          </a:xfrm>
          <a:prstGeom prst="rect">
            <a:avLst/>
          </a:prstGeom>
        </p:spPr>
        <p:txBody>
          <a:bodyPr wrap="square" lIns="91440" tIns="45720" rIns="91440" bIns="45720" anchor="t">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Indicative contract price</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This is the price listed on the FPS. It applies to new placements being made through the purchasing system. </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Existing placements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This is any placement that has already been made, or Individual Placements Agreements already agreed. This includes placements made via the current purchasing systems, previous regional contractual arrangements, local or sub regional contracts or spot purchases and direct awards. </a:t>
            </a:r>
          </a:p>
          <a:p>
            <a:pPr lvl="0">
              <a:lnSpc>
                <a:spcPct val="90000"/>
              </a:lnSpc>
              <a:spcBef>
                <a:spcPts val="1000"/>
              </a:spcBef>
            </a:pPr>
            <a:r>
              <a:rPr lang="en-GB" sz="2000" i="1" dirty="0">
                <a:solidFill>
                  <a:srgbClr val="20275C"/>
                </a:solidFill>
                <a:latin typeface="Open Sans"/>
                <a:ea typeface="Open Sans"/>
                <a:cs typeface="Open Sans"/>
              </a:rPr>
              <a:t>In this discussion it applies to all placements made prior to 1 April 2023 when the new proposals will be implemented. </a:t>
            </a:r>
            <a:endParaRPr lang="en-GB" sz="2000"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7082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a:ea typeface="Open Sans"/>
                <a:cs typeface="Open Sans"/>
              </a:rPr>
              <a:t>Approach</a:t>
            </a:r>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10146424" cy="2970044"/>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are four regional purchasing systems in the North West, each has a separate uplift process, requiring different documentation on different timelines.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are proposing to bring all four processes into one single approach which allows providers to make a request on an annual basis with new prices applied from 1 April each year.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will be a single, simple template for all providers to complete to make the request.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uplifts percentage will be set in advance and communicated to providers in advance of the process starting each year. </a:t>
            </a:r>
            <a:endParaRPr lang="en-GB" sz="2000" dirty="0">
              <a:solidFill>
                <a:srgbClr val="20275C"/>
              </a:solidFill>
              <a:latin typeface="Open Sans"/>
              <a:ea typeface="Open Sans"/>
              <a:cs typeface="Open Sans"/>
            </a:endParaRPr>
          </a:p>
        </p:txBody>
      </p:sp>
    </p:spTree>
    <p:extLst>
      <p:ext uri="{BB962C8B-B14F-4D97-AF65-F5344CB8AC3E}">
        <p14:creationId xmlns:p14="http://schemas.microsoft.com/office/powerpoint/2010/main" val="1289758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a:ea typeface="Open Sans"/>
                <a:cs typeface="Open Sans"/>
              </a:rPr>
              <a:t>Planned changes</a:t>
            </a:r>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10146424" cy="1990288"/>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Several aspects of the current approach will change, primarily:</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Reconciling the timing of the uplifts to indicative contract price. </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Introducing standard uplift percentage for all sectors. </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Reducing long term discounts in the Fostering FPS. </a:t>
            </a:r>
          </a:p>
          <a:p>
            <a:pPr marL="457200" lvl="0" indent="-457200">
              <a:lnSpc>
                <a:spcPct val="90000"/>
              </a:lnSpc>
              <a:spcBef>
                <a:spcPts val="1000"/>
              </a:spcBef>
              <a:buFont typeface="+mj-lt"/>
              <a:buAutoNum type="arabicPeriod"/>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Setting out guide approach to managing uplifts to existing placements. </a:t>
            </a:r>
          </a:p>
        </p:txBody>
      </p:sp>
    </p:spTree>
    <p:extLst>
      <p:ext uri="{BB962C8B-B14F-4D97-AF65-F5344CB8AC3E}">
        <p14:creationId xmlns:p14="http://schemas.microsoft.com/office/powerpoint/2010/main" val="390280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dirty="0">
                <a:solidFill>
                  <a:srgbClr val="0099A0"/>
                </a:solidFill>
                <a:latin typeface="Open Sans"/>
                <a:ea typeface="Open Sans"/>
                <a:cs typeface="Open Sans"/>
              </a:rPr>
              <a:t>1. Reconciling the timing of the uplifts to indicative contract price.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89885"/>
            <a:ext cx="10146424" cy="3760004"/>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Fostering FPS uplifts are currently on a two year cycle from 1 April 2018.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Residential FPS uplifts are currently on a two year cycle from 1 January 2018.</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uplifts are currently on a two year cycle from 1 March 2020. </a:t>
            </a:r>
          </a:p>
          <a:p>
            <a:pPr>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SaILS DPS does not have an uplift process in place. </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Updating the timings will mean:</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Fostering and residential providers are able to request an uplift a year early and then annually from this point. </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providers will have a month’s delay in their uplift being applied but then will be able to apply annually.</a:t>
            </a:r>
          </a:p>
        </p:txBody>
      </p:sp>
      <p:sp>
        <p:nvSpPr>
          <p:cNvPr id="2" name="Speech Bubble: Rectangle with Corners Rounded 1">
            <a:extLst>
              <a:ext uri="{FF2B5EF4-FFF2-40B4-BE49-F238E27FC236}">
                <a16:creationId xmlns:a16="http://schemas.microsoft.com/office/drawing/2014/main" id="{BA599A1A-54C6-462A-B67C-BF05C648DEAA}"/>
              </a:ext>
            </a:extLst>
          </p:cNvPr>
          <p:cNvSpPr/>
          <p:nvPr/>
        </p:nvSpPr>
        <p:spPr>
          <a:xfrm>
            <a:off x="8551818" y="246408"/>
            <a:ext cx="3344090" cy="1123406"/>
          </a:xfrm>
          <a:prstGeom prst="wedgeRoundRectCallout">
            <a:avLst/>
          </a:prstGeom>
          <a:noFill/>
          <a:ln>
            <a:solidFill>
              <a:srgbClr val="00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480D6967-6CD1-4767-B675-CA717391FE3C}"/>
              </a:ext>
            </a:extLst>
          </p:cNvPr>
          <p:cNvSpPr txBox="1"/>
          <p:nvPr/>
        </p:nvSpPr>
        <p:spPr>
          <a:xfrm>
            <a:off x="8699863" y="328935"/>
            <a:ext cx="3274423" cy="923330"/>
          </a:xfrm>
          <a:prstGeom prst="rect">
            <a:avLst/>
          </a:prstGeom>
          <a:noFill/>
        </p:spPr>
        <p:txBody>
          <a:bodyPr wrap="square" rtlCol="0">
            <a:spAutoFit/>
          </a:bodyPr>
          <a:lstStyle/>
          <a:p>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your thoughts on this proposal? Please share in the chat or raise hands. </a:t>
            </a:r>
          </a:p>
        </p:txBody>
      </p:sp>
    </p:spTree>
    <p:extLst>
      <p:ext uri="{BB962C8B-B14F-4D97-AF65-F5344CB8AC3E}">
        <p14:creationId xmlns:p14="http://schemas.microsoft.com/office/powerpoint/2010/main" val="35899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dirty="0">
                <a:solidFill>
                  <a:srgbClr val="0099A0"/>
                </a:solidFill>
                <a:latin typeface="Open Sans"/>
                <a:ea typeface="Open Sans"/>
                <a:cs typeface="Open Sans"/>
              </a:rPr>
              <a:t>2. Introducing standard uplift percentage for all sectors.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89885"/>
            <a:ext cx="10146424" cy="4185761"/>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 standard percentage will be calculated using CPIH and the National Living Wage increases. </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initially proposed figure is </a:t>
            </a: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7.3%</a:t>
            </a: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 which is comprised of:</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30% of a three month average of CPIH working out at 9% (2.7%)</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70% NLW increase at 6.6% (4.6%)</a:t>
            </a:r>
          </a:p>
          <a:p>
            <a:pPr marL="342900" lvl="0" indent="-342900">
              <a:lnSpc>
                <a:spcPct val="90000"/>
              </a:lnSpc>
              <a:spcBef>
                <a:spcPts val="1000"/>
              </a:spcBef>
              <a:buFont typeface="Arial" panose="020B0604020202020204" pitchFamily="34" charset="0"/>
              <a:buChar char="•"/>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need to use a CPIH figure that will be available at the beginning of December each year to allow timely communication to providers and planning by authorities. This is likely to be the average of the August, September and October figures as this will be the latest available data. The weighting to National Living Wage reflects our commitment to building a skilled workforce for North West children. </a:t>
            </a:r>
          </a:p>
        </p:txBody>
      </p:sp>
      <p:sp>
        <p:nvSpPr>
          <p:cNvPr id="4" name="Speech Bubble: Rectangle with Corners Rounded 3">
            <a:extLst>
              <a:ext uri="{FF2B5EF4-FFF2-40B4-BE49-F238E27FC236}">
                <a16:creationId xmlns:a16="http://schemas.microsoft.com/office/drawing/2014/main" id="{4ED81A8D-3FB7-486E-9F0C-509E6A671FA5}"/>
              </a:ext>
            </a:extLst>
          </p:cNvPr>
          <p:cNvSpPr/>
          <p:nvPr/>
        </p:nvSpPr>
        <p:spPr>
          <a:xfrm>
            <a:off x="8551818" y="246408"/>
            <a:ext cx="3344090" cy="1123406"/>
          </a:xfrm>
          <a:prstGeom prst="wedgeRoundRectCallout">
            <a:avLst/>
          </a:prstGeom>
          <a:noFill/>
          <a:ln>
            <a:solidFill>
              <a:srgbClr val="00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B7CCA79-BF69-4695-9E08-F651B1472D42}"/>
              </a:ext>
            </a:extLst>
          </p:cNvPr>
          <p:cNvSpPr txBox="1"/>
          <p:nvPr/>
        </p:nvSpPr>
        <p:spPr>
          <a:xfrm>
            <a:off x="8699863" y="328935"/>
            <a:ext cx="3274423" cy="923330"/>
          </a:xfrm>
          <a:prstGeom prst="rect">
            <a:avLst/>
          </a:prstGeom>
          <a:noFill/>
        </p:spPr>
        <p:txBody>
          <a:bodyPr wrap="square" rtlCol="0">
            <a:spAutoFit/>
          </a:bodyPr>
          <a:lstStyle/>
          <a:p>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your thoughts on this proposal? Please share in the chat or raise hands. </a:t>
            </a:r>
          </a:p>
        </p:txBody>
      </p:sp>
    </p:spTree>
    <p:extLst>
      <p:ext uri="{BB962C8B-B14F-4D97-AF65-F5344CB8AC3E}">
        <p14:creationId xmlns:p14="http://schemas.microsoft.com/office/powerpoint/2010/main" val="42566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dirty="0">
                <a:solidFill>
                  <a:srgbClr val="0099A0"/>
                </a:solidFill>
                <a:latin typeface="Open Sans"/>
                <a:ea typeface="Open Sans"/>
                <a:cs typeface="Open Sans"/>
              </a:rPr>
              <a:t>3. Reducing long term discounts in the Fostering FPS.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89885"/>
            <a:ext cx="10146424" cy="4165243"/>
          </a:xfrm>
          <a:prstGeom prst="rect">
            <a:avLst/>
          </a:prstGeom>
        </p:spPr>
        <p:txBody>
          <a:bodyPr wrap="square" lIns="91440" tIns="45720" rIns="91440" bIns="45720" anchor="t">
            <a:spAutoFit/>
          </a:bodyPr>
          <a:lstStyle/>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Long term discounts built into the Fostering FPS would offset the uplifts and we therefore are planning to reduce these for placements made after April 2023.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discounts are currently:</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5% for 12 – 24 months </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7.5% for 24 – 36 months </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10% for over 36 months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are proposing to remove the additional discount for placements lasting over three years with a new structure of:</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5% for 12 – 24 months </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7.5% for over 24 months</a:t>
            </a: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Speech Bubble: Rectangle with Corners Rounded 3">
            <a:extLst>
              <a:ext uri="{FF2B5EF4-FFF2-40B4-BE49-F238E27FC236}">
                <a16:creationId xmlns:a16="http://schemas.microsoft.com/office/drawing/2014/main" id="{EB39DFA1-0E36-4289-A4C3-EDD92034AD4B}"/>
              </a:ext>
            </a:extLst>
          </p:cNvPr>
          <p:cNvSpPr/>
          <p:nvPr/>
        </p:nvSpPr>
        <p:spPr>
          <a:xfrm>
            <a:off x="8551818" y="246408"/>
            <a:ext cx="3344090" cy="1123406"/>
          </a:xfrm>
          <a:prstGeom prst="wedgeRoundRectCallout">
            <a:avLst/>
          </a:prstGeom>
          <a:noFill/>
          <a:ln>
            <a:solidFill>
              <a:srgbClr val="00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1762F120-88D7-44C3-835F-974B0948E94E}"/>
              </a:ext>
            </a:extLst>
          </p:cNvPr>
          <p:cNvSpPr txBox="1"/>
          <p:nvPr/>
        </p:nvSpPr>
        <p:spPr>
          <a:xfrm>
            <a:off x="8699863" y="328935"/>
            <a:ext cx="3274423" cy="923330"/>
          </a:xfrm>
          <a:prstGeom prst="rect">
            <a:avLst/>
          </a:prstGeom>
          <a:noFill/>
        </p:spPr>
        <p:txBody>
          <a:bodyPr wrap="square" rtlCol="0">
            <a:spAutoFit/>
          </a:bodyPr>
          <a:lstStyle/>
          <a:p>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your thoughts on this proposal? Please share in the chat or raise hands. </a:t>
            </a:r>
          </a:p>
        </p:txBody>
      </p:sp>
    </p:spTree>
    <p:extLst>
      <p:ext uri="{BB962C8B-B14F-4D97-AF65-F5344CB8AC3E}">
        <p14:creationId xmlns:p14="http://schemas.microsoft.com/office/powerpoint/2010/main" val="19448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dirty="0">
                <a:solidFill>
                  <a:srgbClr val="0099A0"/>
                </a:solidFill>
                <a:latin typeface="Open Sans"/>
                <a:ea typeface="Open Sans"/>
                <a:cs typeface="Open Sans"/>
              </a:rPr>
              <a:t>4. Setting out guide approach to managing uplifts to existing placements.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89885"/>
            <a:ext cx="10146424" cy="3631763"/>
          </a:xfrm>
          <a:prstGeom prst="rect">
            <a:avLst/>
          </a:prstGeom>
        </p:spPr>
        <p:txBody>
          <a:bodyPr wrap="square" lIns="91440" tIns="45720" rIns="91440" bIns="45720" anchor="t">
            <a:spAutoFit/>
          </a:bodyPr>
          <a:lstStyle/>
          <a:p>
            <a:pPr lvl="0">
              <a:lnSpc>
                <a:spcPct val="90000"/>
              </a:lnSpc>
              <a:spcBef>
                <a:spcPts val="1000"/>
              </a:spcBef>
            </a:pPr>
            <a:r>
              <a:rPr lang="en-GB" sz="2000" u="sng" dirty="0">
                <a:solidFill>
                  <a:srgbClr val="20275C"/>
                </a:solidFill>
                <a:latin typeface="Open Sans" panose="020B0606030504020204" pitchFamily="34" charset="0"/>
                <a:ea typeface="Open Sans" panose="020B0606030504020204" pitchFamily="34" charset="0"/>
                <a:cs typeface="Open Sans" panose="020B0606030504020204" pitchFamily="34" charset="0"/>
              </a:rPr>
              <a:t>Only the placing authority can agree any uplifts relating to their current placements, this proposal does not change that.</a:t>
            </a:r>
          </a:p>
          <a:p>
            <a:pPr lvl="0">
              <a:lnSpc>
                <a:spcPct val="90000"/>
              </a:lnSpc>
              <a:spcBef>
                <a:spcPts val="1000"/>
              </a:spcBef>
            </a:pPr>
            <a:endParaRPr lang="en-GB" sz="2000" u="sng"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are proposing that there will be a guide annual process for placements made after 1 April 2023 whereby providers can request uplifts for their current placements using a pre agreed CPI figure.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Authorities can choose to:</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Align local practice with this process</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Allow providers to request uplifts to all existing placements on this cycle</a:t>
            </a:r>
          </a:p>
          <a:p>
            <a:pPr marL="342900" indent="-342900">
              <a:lnSpc>
                <a:spcPct val="90000"/>
              </a:lnSpc>
              <a:spcBef>
                <a:spcPts val="1000"/>
              </a:spcBef>
              <a:buFont typeface="Arial" panose="020B0604020202020204" pitchFamily="34" charset="0"/>
              <a:buChar char="•"/>
            </a:pPr>
            <a:r>
              <a:rPr lang="en-GB" sz="20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Opt</a:t>
            </a: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 out of the process when placing</a:t>
            </a:r>
          </a:p>
        </p:txBody>
      </p:sp>
      <p:sp>
        <p:nvSpPr>
          <p:cNvPr id="4" name="Speech Bubble: Rectangle with Corners Rounded 3">
            <a:extLst>
              <a:ext uri="{FF2B5EF4-FFF2-40B4-BE49-F238E27FC236}">
                <a16:creationId xmlns:a16="http://schemas.microsoft.com/office/drawing/2014/main" id="{68755AE1-83FC-4597-87FE-830F95AA4D9D}"/>
              </a:ext>
            </a:extLst>
          </p:cNvPr>
          <p:cNvSpPr/>
          <p:nvPr/>
        </p:nvSpPr>
        <p:spPr>
          <a:xfrm>
            <a:off x="8551818" y="246408"/>
            <a:ext cx="3344090" cy="1123406"/>
          </a:xfrm>
          <a:prstGeom prst="wedgeRoundRectCallout">
            <a:avLst/>
          </a:prstGeom>
          <a:noFill/>
          <a:ln>
            <a:solidFill>
              <a:srgbClr val="00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006EC4EF-18E4-4B72-A503-45D02486D6D7}"/>
              </a:ext>
            </a:extLst>
          </p:cNvPr>
          <p:cNvSpPr txBox="1"/>
          <p:nvPr/>
        </p:nvSpPr>
        <p:spPr>
          <a:xfrm>
            <a:off x="8699863" y="328935"/>
            <a:ext cx="3274423" cy="923330"/>
          </a:xfrm>
          <a:prstGeom prst="rect">
            <a:avLst/>
          </a:prstGeom>
          <a:noFill/>
        </p:spPr>
        <p:txBody>
          <a:bodyPr wrap="square" rtlCol="0">
            <a:spAutoFit/>
          </a:bodyPr>
          <a:lstStyle/>
          <a:p>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your thoughts on this proposal? Please share in the chat or raise hands. </a:t>
            </a:r>
          </a:p>
        </p:txBody>
      </p:sp>
    </p:spTree>
    <p:extLst>
      <p:ext uri="{BB962C8B-B14F-4D97-AF65-F5344CB8AC3E}">
        <p14:creationId xmlns:p14="http://schemas.microsoft.com/office/powerpoint/2010/main" val="267544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ec70bc-4bc4-45ec-8543-b4f1fe6a2bfb" xsi:nil="true"/>
    <lcf76f155ced4ddcb4097134ff3c332f xmlns="80bcf798-2376-4bda-aab3-77f95a05196d">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AC7738C0503B4BAF00F0CAA646B93E" ma:contentTypeVersion="18" ma:contentTypeDescription="Create a new document." ma:contentTypeScope="" ma:versionID="229401cf50978c25590a65bc6df47bbd">
  <xsd:schema xmlns:xsd="http://www.w3.org/2001/XMLSchema" xmlns:xs="http://www.w3.org/2001/XMLSchema" xmlns:p="http://schemas.microsoft.com/office/2006/metadata/properties" xmlns:ns1="http://schemas.microsoft.com/sharepoint/v3" xmlns:ns2="80bcf798-2376-4bda-aab3-77f95a05196d" xmlns:ns3="47ec70bc-4bc4-45ec-8543-b4f1fe6a2bfb" targetNamespace="http://schemas.microsoft.com/office/2006/metadata/properties" ma:root="true" ma:fieldsID="107f6a0f1852552f2273c912cd6f3923" ns1:_="" ns2:_="" ns3:_="">
    <xsd:import namespace="http://schemas.microsoft.com/sharepoint/v3"/>
    <xsd:import namespace="80bcf798-2376-4bda-aab3-77f95a05196d"/>
    <xsd:import namespace="47ec70bc-4bc4-45ec-8543-b4f1fe6a2b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bcf798-2376-4bda-aab3-77f95a0519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9803200-a5eb-4841-8eb8-d63aa78f7c04"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ec70bc-4bc4-45ec-8543-b4f1fe6a2bf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5359260-3535-41ee-a745-698875ae19da}" ma:internalName="TaxCatchAll" ma:showField="CatchAllData" ma:web="47ec70bc-4bc4-45ec-8543-b4f1fe6a2bfb">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 ds:uri="a4140a1a-7ed2-4775-a8da-9b9f6908c760"/>
    <ds:schemaRef ds:uri="47ec70bc-4bc4-45ec-8543-b4f1fe6a2bfb"/>
    <ds:schemaRef ds:uri="80bcf798-2376-4bda-aab3-77f95a05196d"/>
    <ds:schemaRef ds:uri="http://schemas.microsoft.com/sharepoint/v3"/>
  </ds:schemaRefs>
</ds:datastoreItem>
</file>

<file path=customXml/itemProps2.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3.xml><?xml version="1.0" encoding="utf-8"?>
<ds:datastoreItem xmlns:ds="http://schemas.openxmlformats.org/officeDocument/2006/customXml" ds:itemID="{7D513E44-9443-4E02-8D4C-2051BD0A98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bcf798-2376-4bda-aab3-77f95a05196d"/>
    <ds:schemaRef ds:uri="47ec70bc-4bc4-45ec-8543-b4f1fe6a2b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Gallery</Template>
  <TotalTime>559</TotalTime>
  <Words>1020</Words>
  <Application>Microsoft Office PowerPoint</Application>
  <PresentationFormat>Widescreen</PresentationFormat>
  <Paragraphs>79</Paragraphs>
  <Slides>12</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Open Sans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Amy Lythgoe</cp:lastModifiedBy>
  <cp:revision>30</cp:revision>
  <cp:lastPrinted>2020-07-28T07:42:17Z</cp:lastPrinted>
  <dcterms:created xsi:type="dcterms:W3CDTF">2020-06-12T14:04:17Z</dcterms:created>
  <dcterms:modified xsi:type="dcterms:W3CDTF">2022-12-12T17:24:53Z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0x010100C7AC7738C0503B4BAF00F0CAA646B93E</vt:lpwstr>
  </property>
  <property fmtid="{D5CDD505-2E9C-101B-9397-08002B2CF9AE}" pid="3" name="MediaServiceImageTags">
    <vt:lpwstr/>
  </property>
</Properties>
</file>