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8"/>
  </p:notesMasterIdLst>
  <p:sldIdLst>
    <p:sldId id="263" r:id="rId6"/>
    <p:sldId id="261" r:id="rId7"/>
    <p:sldId id="267" r:id="rId8"/>
    <p:sldId id="264" r:id="rId9"/>
    <p:sldId id="265" r:id="rId10"/>
    <p:sldId id="271" r:id="rId11"/>
    <p:sldId id="270" r:id="rId12"/>
    <p:sldId id="269" r:id="rId13"/>
    <p:sldId id="266" r:id="rId14"/>
    <p:sldId id="272" r:id="rId15"/>
    <p:sldId id="268" r:id="rId16"/>
    <p:sldId id="262" r:id="rId17"/>
  </p:sldIdLst>
  <p:sldSz cx="12192000" cy="6858000"/>
  <p:notesSz cx="6888163" cy="100203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5E5"/>
    <a:srgbClr val="0099A0"/>
    <a:srgbClr val="2027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37D533-054B-44F2-B4B9-543C609A6188}" v="10" dt="2023-09-28T18:36:29.6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microsoft.com/office/2015/10/relationships/revisionInfo" Target="revisionInfo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gela Gibbons" userId="b02237d7-60bf-48b0-843a-e802bd265627" providerId="ADAL" clId="{5137D533-054B-44F2-B4B9-543C609A6188}"/>
    <pc:docChg chg="undo custSel addSld delSld modSld sldOrd">
      <pc:chgData name="Angela Gibbons" userId="b02237d7-60bf-48b0-843a-e802bd265627" providerId="ADAL" clId="{5137D533-054B-44F2-B4B9-543C609A6188}" dt="2023-09-28T18:40:17.794" v="685" actId="20577"/>
      <pc:docMkLst>
        <pc:docMk/>
      </pc:docMkLst>
      <pc:sldChg chg="del">
        <pc:chgData name="Angela Gibbons" userId="b02237d7-60bf-48b0-843a-e802bd265627" providerId="ADAL" clId="{5137D533-054B-44F2-B4B9-543C609A6188}" dt="2023-09-28T18:15:37.502" v="74" actId="2696"/>
        <pc:sldMkLst>
          <pc:docMk/>
          <pc:sldMk cId="1058167540" sldId="257"/>
        </pc:sldMkLst>
      </pc:sldChg>
      <pc:sldChg chg="modSp mod">
        <pc:chgData name="Angela Gibbons" userId="b02237d7-60bf-48b0-843a-e802bd265627" providerId="ADAL" clId="{5137D533-054B-44F2-B4B9-543C609A6188}" dt="2023-09-28T18:15:30.532" v="73" actId="14100"/>
        <pc:sldMkLst>
          <pc:docMk/>
          <pc:sldMk cId="1062243521" sldId="262"/>
        </pc:sldMkLst>
        <pc:spChg chg="mod">
          <ac:chgData name="Angela Gibbons" userId="b02237d7-60bf-48b0-843a-e802bd265627" providerId="ADAL" clId="{5137D533-054B-44F2-B4B9-543C609A6188}" dt="2023-09-28T18:15:30.532" v="73" actId="14100"/>
          <ac:spMkLst>
            <pc:docMk/>
            <pc:sldMk cId="1062243521" sldId="262"/>
            <ac:spMk id="2" creationId="{A95F8E67-4550-4052-ADBE-FE122DB7CD1C}"/>
          </ac:spMkLst>
        </pc:spChg>
      </pc:sldChg>
      <pc:sldChg chg="modSp mod">
        <pc:chgData name="Angela Gibbons" userId="b02237d7-60bf-48b0-843a-e802bd265627" providerId="ADAL" clId="{5137D533-054B-44F2-B4B9-543C609A6188}" dt="2023-09-28T18:12:48.019" v="4" actId="1076"/>
        <pc:sldMkLst>
          <pc:docMk/>
          <pc:sldMk cId="2599452153" sldId="263"/>
        </pc:sldMkLst>
        <pc:spChg chg="mod">
          <ac:chgData name="Angela Gibbons" userId="b02237d7-60bf-48b0-843a-e802bd265627" providerId="ADAL" clId="{5137D533-054B-44F2-B4B9-543C609A6188}" dt="2023-09-28T18:12:48.019" v="4" actId="1076"/>
          <ac:spMkLst>
            <pc:docMk/>
            <pc:sldMk cId="2599452153" sldId="263"/>
            <ac:spMk id="7" creationId="{983BB85B-67FA-438F-815F-741010846966}"/>
          </ac:spMkLst>
        </pc:spChg>
      </pc:sldChg>
      <pc:sldChg chg="delSp modSp mod ord">
        <pc:chgData name="Angela Gibbons" userId="b02237d7-60bf-48b0-843a-e802bd265627" providerId="ADAL" clId="{5137D533-054B-44F2-B4B9-543C609A6188}" dt="2023-09-28T18:32:41.675" v="319" actId="1076"/>
        <pc:sldMkLst>
          <pc:docMk/>
          <pc:sldMk cId="2731433919" sldId="264"/>
        </pc:sldMkLst>
        <pc:spChg chg="mod">
          <ac:chgData name="Angela Gibbons" userId="b02237d7-60bf-48b0-843a-e802bd265627" providerId="ADAL" clId="{5137D533-054B-44F2-B4B9-543C609A6188}" dt="2023-09-28T18:32:41.675" v="319" actId="1076"/>
          <ac:spMkLst>
            <pc:docMk/>
            <pc:sldMk cId="2731433919" sldId="264"/>
            <ac:spMk id="2" creationId="{5A790CCF-4381-4F4F-9354-900250650AAE}"/>
          </ac:spMkLst>
        </pc:spChg>
        <pc:spChg chg="mod">
          <ac:chgData name="Angela Gibbons" userId="b02237d7-60bf-48b0-843a-e802bd265627" providerId="ADAL" clId="{5137D533-054B-44F2-B4B9-543C609A6188}" dt="2023-09-28T18:18:24.917" v="124" actId="20577"/>
          <ac:spMkLst>
            <pc:docMk/>
            <pc:sldMk cId="2731433919" sldId="264"/>
            <ac:spMk id="4" creationId="{755DC561-1499-483F-A02D-3055EF2F57A0}"/>
          </ac:spMkLst>
        </pc:spChg>
        <pc:spChg chg="del mod">
          <ac:chgData name="Angela Gibbons" userId="b02237d7-60bf-48b0-843a-e802bd265627" providerId="ADAL" clId="{5137D533-054B-44F2-B4B9-543C609A6188}" dt="2023-09-28T18:16:15.679" v="85" actId="478"/>
          <ac:spMkLst>
            <pc:docMk/>
            <pc:sldMk cId="2731433919" sldId="264"/>
            <ac:spMk id="6" creationId="{3CA41864-B312-44FE-B0AC-9893D69D10B9}"/>
          </ac:spMkLst>
        </pc:spChg>
      </pc:sldChg>
      <pc:sldChg chg="addSp modSp mod ord">
        <pc:chgData name="Angela Gibbons" userId="b02237d7-60bf-48b0-843a-e802bd265627" providerId="ADAL" clId="{5137D533-054B-44F2-B4B9-543C609A6188}" dt="2023-09-28T18:33:06.663" v="321" actId="207"/>
        <pc:sldMkLst>
          <pc:docMk/>
          <pc:sldMk cId="4158092896" sldId="265"/>
        </pc:sldMkLst>
        <pc:spChg chg="add mod">
          <ac:chgData name="Angela Gibbons" userId="b02237d7-60bf-48b0-843a-e802bd265627" providerId="ADAL" clId="{5137D533-054B-44F2-B4B9-543C609A6188}" dt="2023-09-28T18:20:38.837" v="140" actId="1076"/>
          <ac:spMkLst>
            <pc:docMk/>
            <pc:sldMk cId="4158092896" sldId="265"/>
            <ac:spMk id="5" creationId="{0232930A-4797-586C-28AE-2E97DCAFC11E}"/>
          </ac:spMkLst>
        </pc:spChg>
        <pc:graphicFrameChg chg="add mod">
          <ac:chgData name="Angela Gibbons" userId="b02237d7-60bf-48b0-843a-e802bd265627" providerId="ADAL" clId="{5137D533-054B-44F2-B4B9-543C609A6188}" dt="2023-09-28T18:20:46.164" v="141" actId="207"/>
          <ac:graphicFrameMkLst>
            <pc:docMk/>
            <pc:sldMk cId="4158092896" sldId="265"/>
            <ac:graphicFrameMk id="3" creationId="{D01EF437-9892-ED88-0CD9-8A1E7B55210B}"/>
          </ac:graphicFrameMkLst>
        </pc:graphicFrameChg>
        <pc:picChg chg="add mod">
          <ac:chgData name="Angela Gibbons" userId="b02237d7-60bf-48b0-843a-e802bd265627" providerId="ADAL" clId="{5137D533-054B-44F2-B4B9-543C609A6188}" dt="2023-09-28T18:33:06.663" v="321" actId="207"/>
          <ac:picMkLst>
            <pc:docMk/>
            <pc:sldMk cId="4158092896" sldId="265"/>
            <ac:picMk id="2" creationId="{C619FFD2-5E81-869E-760D-EA9505BDA207}"/>
          </ac:picMkLst>
        </pc:picChg>
      </pc:sldChg>
      <pc:sldChg chg="addSp delSp modSp mod ord setBg">
        <pc:chgData name="Angela Gibbons" userId="b02237d7-60bf-48b0-843a-e802bd265627" providerId="ADAL" clId="{5137D533-054B-44F2-B4B9-543C609A6188}" dt="2023-09-28T18:37:48.644" v="347" actId="120"/>
        <pc:sldMkLst>
          <pc:docMk/>
          <pc:sldMk cId="1543330739" sldId="266"/>
        </pc:sldMkLst>
        <pc:spChg chg="mod">
          <ac:chgData name="Angela Gibbons" userId="b02237d7-60bf-48b0-843a-e802bd265627" providerId="ADAL" clId="{5137D533-054B-44F2-B4B9-543C609A6188}" dt="2023-09-28T18:36:42.210" v="330" actId="207"/>
          <ac:spMkLst>
            <pc:docMk/>
            <pc:sldMk cId="1543330739" sldId="266"/>
            <ac:spMk id="2" creationId="{8519B03A-6016-41DD-9E6B-7285CC2C63BC}"/>
          </ac:spMkLst>
        </pc:spChg>
        <pc:spChg chg="del mod">
          <ac:chgData name="Angela Gibbons" userId="b02237d7-60bf-48b0-843a-e802bd265627" providerId="ADAL" clId="{5137D533-054B-44F2-B4B9-543C609A6188}" dt="2023-09-28T18:28:06.526" v="231"/>
          <ac:spMkLst>
            <pc:docMk/>
            <pc:sldMk cId="1543330739" sldId="266"/>
            <ac:spMk id="3" creationId="{DD5059BD-DE9C-4330-917C-19BF3374AB59}"/>
          </ac:spMkLst>
        </pc:spChg>
        <pc:spChg chg="add del mod">
          <ac:chgData name="Angela Gibbons" userId="b02237d7-60bf-48b0-843a-e802bd265627" providerId="ADAL" clId="{5137D533-054B-44F2-B4B9-543C609A6188}" dt="2023-09-28T18:36:29.685" v="326"/>
          <ac:spMkLst>
            <pc:docMk/>
            <pc:sldMk cId="1543330739" sldId="266"/>
            <ac:spMk id="6" creationId="{CF51D9D5-21C6-90BF-A252-C7DB340F9D63}"/>
          </ac:spMkLst>
        </pc:spChg>
        <pc:spChg chg="add del">
          <ac:chgData name="Angela Gibbons" userId="b02237d7-60bf-48b0-843a-e802bd265627" providerId="ADAL" clId="{5137D533-054B-44F2-B4B9-543C609A6188}" dt="2023-09-28T18:36:32.231" v="327" actId="26606"/>
          <ac:spMkLst>
            <pc:docMk/>
            <pc:sldMk cId="1543330739" sldId="266"/>
            <ac:spMk id="9" creationId="{6C4028FD-8BAA-4A19-BFDE-594D991B7552}"/>
          </ac:spMkLst>
        </pc:spChg>
        <pc:spChg chg="add">
          <ac:chgData name="Angela Gibbons" userId="b02237d7-60bf-48b0-843a-e802bd265627" providerId="ADAL" clId="{5137D533-054B-44F2-B4B9-543C609A6188}" dt="2023-09-28T18:36:32.231" v="327" actId="26606"/>
          <ac:spMkLst>
            <pc:docMk/>
            <pc:sldMk cId="1543330739" sldId="266"/>
            <ac:spMk id="14" creationId="{6C4028FD-8BAA-4A19-BFDE-594D991B7552}"/>
          </ac:spMkLst>
        </pc:spChg>
        <pc:graphicFrameChg chg="add del mod modGraphic">
          <ac:chgData name="Angela Gibbons" userId="b02237d7-60bf-48b0-843a-e802bd265627" providerId="ADAL" clId="{5137D533-054B-44F2-B4B9-543C609A6188}" dt="2023-09-28T18:36:16.194" v="325" actId="478"/>
          <ac:graphicFrameMkLst>
            <pc:docMk/>
            <pc:sldMk cId="1543330739" sldId="266"/>
            <ac:graphicFrameMk id="4" creationId="{0D7C7939-9E43-3119-D860-7D537648DB12}"/>
          </ac:graphicFrameMkLst>
        </pc:graphicFrameChg>
        <pc:graphicFrameChg chg="add mod modGraphic">
          <ac:chgData name="Angela Gibbons" userId="b02237d7-60bf-48b0-843a-e802bd265627" providerId="ADAL" clId="{5137D533-054B-44F2-B4B9-543C609A6188}" dt="2023-09-28T18:37:48.644" v="347" actId="120"/>
          <ac:graphicFrameMkLst>
            <pc:docMk/>
            <pc:sldMk cId="1543330739" sldId="266"/>
            <ac:graphicFrameMk id="7" creationId="{CFCB02F2-B5A7-D6FF-E9F6-C70BE6BD8584}"/>
          </ac:graphicFrameMkLst>
        </pc:graphicFrameChg>
      </pc:sldChg>
      <pc:sldChg chg="addSp modSp add mod">
        <pc:chgData name="Angela Gibbons" userId="b02237d7-60bf-48b0-843a-e802bd265627" providerId="ADAL" clId="{5137D533-054B-44F2-B4B9-543C609A6188}" dt="2023-09-28T18:15:04.937" v="55" actId="14100"/>
        <pc:sldMkLst>
          <pc:docMk/>
          <pc:sldMk cId="2646887503" sldId="267"/>
        </pc:sldMkLst>
        <pc:spChg chg="mod">
          <ac:chgData name="Angela Gibbons" userId="b02237d7-60bf-48b0-843a-e802bd265627" providerId="ADAL" clId="{5137D533-054B-44F2-B4B9-543C609A6188}" dt="2023-09-28T18:14:54.235" v="52" actId="1076"/>
          <ac:spMkLst>
            <pc:docMk/>
            <pc:sldMk cId="2646887503" sldId="267"/>
            <ac:spMk id="7" creationId="{E7A08454-8A63-4511-924A-84C9B84C2DA4}"/>
          </ac:spMkLst>
        </pc:spChg>
        <pc:spChg chg="mod">
          <ac:chgData name="Angela Gibbons" userId="b02237d7-60bf-48b0-843a-e802bd265627" providerId="ADAL" clId="{5137D533-054B-44F2-B4B9-543C609A6188}" dt="2023-09-28T18:15:00.940" v="54" actId="1076"/>
          <ac:spMkLst>
            <pc:docMk/>
            <pc:sldMk cId="2646887503" sldId="267"/>
            <ac:spMk id="8" creationId="{F263BEA7-E1B2-4E67-988F-72EC7D61161D}"/>
          </ac:spMkLst>
        </pc:spChg>
        <pc:picChg chg="add mod">
          <ac:chgData name="Angela Gibbons" userId="b02237d7-60bf-48b0-843a-e802bd265627" providerId="ADAL" clId="{5137D533-054B-44F2-B4B9-543C609A6188}" dt="2023-09-28T18:15:04.937" v="55" actId="14100"/>
          <ac:picMkLst>
            <pc:docMk/>
            <pc:sldMk cId="2646887503" sldId="267"/>
            <ac:picMk id="2" creationId="{6B03EC3B-2592-0CDB-B8E0-B3B8D667FDEC}"/>
          </ac:picMkLst>
        </pc:picChg>
      </pc:sldChg>
      <pc:sldChg chg="addSp delSp modSp add mod">
        <pc:chgData name="Angela Gibbons" userId="b02237d7-60bf-48b0-843a-e802bd265627" providerId="ADAL" clId="{5137D533-054B-44F2-B4B9-543C609A6188}" dt="2023-09-28T18:40:17.794" v="685" actId="20577"/>
        <pc:sldMkLst>
          <pc:docMk/>
          <pc:sldMk cId="4227451283" sldId="268"/>
        </pc:sldMkLst>
        <pc:spChg chg="mod">
          <ac:chgData name="Angela Gibbons" userId="b02237d7-60bf-48b0-843a-e802bd265627" providerId="ADAL" clId="{5137D533-054B-44F2-B4B9-543C609A6188}" dt="2023-09-28T18:32:21.616" v="318" actId="255"/>
          <ac:spMkLst>
            <pc:docMk/>
            <pc:sldMk cId="4227451283" sldId="268"/>
            <ac:spMk id="2" creationId="{8519B03A-6016-41DD-9E6B-7285CC2C63BC}"/>
          </ac:spMkLst>
        </pc:spChg>
        <pc:spChg chg="mod">
          <ac:chgData name="Angela Gibbons" userId="b02237d7-60bf-48b0-843a-e802bd265627" providerId="ADAL" clId="{5137D533-054B-44F2-B4B9-543C609A6188}" dt="2023-09-28T18:40:17.794" v="685" actId="20577"/>
          <ac:spMkLst>
            <pc:docMk/>
            <pc:sldMk cId="4227451283" sldId="268"/>
            <ac:spMk id="3" creationId="{DD5059BD-DE9C-4330-917C-19BF3374AB59}"/>
          </ac:spMkLst>
        </pc:spChg>
        <pc:picChg chg="add del mod">
          <ac:chgData name="Angela Gibbons" userId="b02237d7-60bf-48b0-843a-e802bd265627" providerId="ADAL" clId="{5137D533-054B-44F2-B4B9-543C609A6188}" dt="2023-09-28T18:31:19.300" v="279" actId="21"/>
          <ac:picMkLst>
            <pc:docMk/>
            <pc:sldMk cId="4227451283" sldId="268"/>
            <ac:picMk id="4" creationId="{D9164F5D-3CF2-7F19-BF4F-2D439B78406F}"/>
          </ac:picMkLst>
        </pc:picChg>
      </pc:sldChg>
      <pc:sldChg chg="addSp modSp add mod">
        <pc:chgData name="Angela Gibbons" userId="b02237d7-60bf-48b0-843a-e802bd265627" providerId="ADAL" clId="{5137D533-054B-44F2-B4B9-543C609A6188}" dt="2023-09-28T18:26:27.376" v="199" actId="1076"/>
        <pc:sldMkLst>
          <pc:docMk/>
          <pc:sldMk cId="2719451427" sldId="269"/>
        </pc:sldMkLst>
        <pc:spChg chg="add mod">
          <ac:chgData name="Angela Gibbons" userId="b02237d7-60bf-48b0-843a-e802bd265627" providerId="ADAL" clId="{5137D533-054B-44F2-B4B9-543C609A6188}" dt="2023-09-28T18:26:27.376" v="199" actId="1076"/>
          <ac:spMkLst>
            <pc:docMk/>
            <pc:sldMk cId="2719451427" sldId="269"/>
            <ac:spMk id="3" creationId="{3FB73177-C50C-0212-B403-3A434AEEECB8}"/>
          </ac:spMkLst>
        </pc:spChg>
        <pc:spChg chg="add mod">
          <ac:chgData name="Angela Gibbons" userId="b02237d7-60bf-48b0-843a-e802bd265627" providerId="ADAL" clId="{5137D533-054B-44F2-B4B9-543C609A6188}" dt="2023-09-28T18:26:22.508" v="198" actId="255"/>
          <ac:spMkLst>
            <pc:docMk/>
            <pc:sldMk cId="2719451427" sldId="269"/>
            <ac:spMk id="5" creationId="{B67C4D82-665D-0DB7-5AF0-15E1CA2FD540}"/>
          </ac:spMkLst>
        </pc:spChg>
      </pc:sldChg>
      <pc:sldChg chg="addSp modSp add mod">
        <pc:chgData name="Angela Gibbons" userId="b02237d7-60bf-48b0-843a-e802bd265627" providerId="ADAL" clId="{5137D533-054B-44F2-B4B9-543C609A6188}" dt="2023-09-28T18:23:38.411" v="172" actId="1076"/>
        <pc:sldMkLst>
          <pc:docMk/>
          <pc:sldMk cId="1024742284" sldId="270"/>
        </pc:sldMkLst>
        <pc:spChg chg="add mod">
          <ac:chgData name="Angela Gibbons" userId="b02237d7-60bf-48b0-843a-e802bd265627" providerId="ADAL" clId="{5137D533-054B-44F2-B4B9-543C609A6188}" dt="2023-09-28T18:23:38.411" v="172" actId="1076"/>
          <ac:spMkLst>
            <pc:docMk/>
            <pc:sldMk cId="1024742284" sldId="270"/>
            <ac:spMk id="3" creationId="{42C7F8B9-B0B4-AE4A-93E3-D64B0C63FB04}"/>
          </ac:spMkLst>
        </pc:spChg>
        <pc:spChg chg="add mod">
          <ac:chgData name="Angela Gibbons" userId="b02237d7-60bf-48b0-843a-e802bd265627" providerId="ADAL" clId="{5137D533-054B-44F2-B4B9-543C609A6188}" dt="2023-09-28T18:23:35.381" v="171" actId="1076"/>
          <ac:spMkLst>
            <pc:docMk/>
            <pc:sldMk cId="1024742284" sldId="270"/>
            <ac:spMk id="5" creationId="{460EB08A-8DC3-2F60-327B-FDB00EF93F53}"/>
          </ac:spMkLst>
        </pc:spChg>
      </pc:sldChg>
      <pc:sldChg chg="addSp modSp add mod">
        <pc:chgData name="Angela Gibbons" userId="b02237d7-60bf-48b0-843a-e802bd265627" providerId="ADAL" clId="{5137D533-054B-44F2-B4B9-543C609A6188}" dt="2023-09-28T18:22:29.465" v="158" actId="1076"/>
        <pc:sldMkLst>
          <pc:docMk/>
          <pc:sldMk cId="665200908" sldId="271"/>
        </pc:sldMkLst>
        <pc:spChg chg="add mod">
          <ac:chgData name="Angela Gibbons" userId="b02237d7-60bf-48b0-843a-e802bd265627" providerId="ADAL" clId="{5137D533-054B-44F2-B4B9-543C609A6188}" dt="2023-09-28T18:21:52.553" v="150" actId="1076"/>
          <ac:spMkLst>
            <pc:docMk/>
            <pc:sldMk cId="665200908" sldId="271"/>
            <ac:spMk id="3" creationId="{6A1D4129-C55B-1AA5-CF18-68A759A3A944}"/>
          </ac:spMkLst>
        </pc:spChg>
        <pc:spChg chg="add mod">
          <ac:chgData name="Angela Gibbons" userId="b02237d7-60bf-48b0-843a-e802bd265627" providerId="ADAL" clId="{5137D533-054B-44F2-B4B9-543C609A6188}" dt="2023-09-28T18:22:29.465" v="158" actId="1076"/>
          <ac:spMkLst>
            <pc:docMk/>
            <pc:sldMk cId="665200908" sldId="271"/>
            <ac:spMk id="5" creationId="{08A56ADB-C03B-92DE-BD4C-2EB150534148}"/>
          </ac:spMkLst>
        </pc:spChg>
      </pc:sldChg>
      <pc:sldChg chg="addSp delSp modSp add mod">
        <pc:chgData name="Angela Gibbons" userId="b02237d7-60bf-48b0-843a-e802bd265627" providerId="ADAL" clId="{5137D533-054B-44F2-B4B9-543C609A6188}" dt="2023-09-28T18:38:18.101" v="351" actId="14100"/>
        <pc:sldMkLst>
          <pc:docMk/>
          <pc:sldMk cId="776513677" sldId="272"/>
        </pc:sldMkLst>
        <pc:spChg chg="mod">
          <ac:chgData name="Angela Gibbons" userId="b02237d7-60bf-48b0-843a-e802bd265627" providerId="ADAL" clId="{5137D533-054B-44F2-B4B9-543C609A6188}" dt="2023-09-28T18:31:52.460" v="310" actId="20577"/>
          <ac:spMkLst>
            <pc:docMk/>
            <pc:sldMk cId="776513677" sldId="272"/>
            <ac:spMk id="2" creationId="{8519B03A-6016-41DD-9E6B-7285CC2C63BC}"/>
          </ac:spMkLst>
        </pc:spChg>
        <pc:spChg chg="add del mod">
          <ac:chgData name="Angela Gibbons" userId="b02237d7-60bf-48b0-843a-e802bd265627" providerId="ADAL" clId="{5137D533-054B-44F2-B4B9-543C609A6188}" dt="2023-09-28T18:31:28.706" v="282"/>
          <ac:spMkLst>
            <pc:docMk/>
            <pc:sldMk cId="776513677" sldId="272"/>
            <ac:spMk id="5" creationId="{655BF0FA-1539-6DE1-66FB-F1D98DE13D9C}"/>
          </ac:spMkLst>
        </pc:spChg>
        <pc:graphicFrameChg chg="del modGraphic">
          <ac:chgData name="Angela Gibbons" userId="b02237d7-60bf-48b0-843a-e802bd265627" providerId="ADAL" clId="{5137D533-054B-44F2-B4B9-543C609A6188}" dt="2023-09-28T18:31:25.501" v="281" actId="478"/>
          <ac:graphicFrameMkLst>
            <pc:docMk/>
            <pc:sldMk cId="776513677" sldId="272"/>
            <ac:graphicFrameMk id="4" creationId="{0D7C7939-9E43-3119-D860-7D537648DB12}"/>
          </ac:graphicFrameMkLst>
        </pc:graphicFrameChg>
        <pc:picChg chg="add mod">
          <ac:chgData name="Angela Gibbons" userId="b02237d7-60bf-48b0-843a-e802bd265627" providerId="ADAL" clId="{5137D533-054B-44F2-B4B9-543C609A6188}" dt="2023-09-28T18:38:18.101" v="351" actId="14100"/>
          <ac:picMkLst>
            <pc:docMk/>
            <pc:sldMk cId="776513677" sldId="272"/>
            <ac:picMk id="6" creationId="{C66E269F-A48D-5A7E-9838-9C3CE2501FC5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101B50-F170-4B10-92D2-88521A59CF91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2F7E38B7-4620-404D-932F-98276F9E8EDF}">
      <dgm:prSet phldrT="[Text]"/>
      <dgm:spPr/>
      <dgm:t>
        <a:bodyPr/>
        <a:lstStyle/>
        <a:p>
          <a:r>
            <a:rPr lang="en-GB" dirty="0"/>
            <a:t> </a:t>
          </a:r>
          <a:r>
            <a:rPr lang="en-GB" dirty="0">
              <a:solidFill>
                <a:srgbClr val="E5E5E5"/>
              </a:solidFill>
              <a:latin typeface="Open Sans" pitchFamily="2" charset="0"/>
              <a:ea typeface="Open Sans" pitchFamily="2" charset="0"/>
              <a:cs typeface="Open Sans" pitchFamily="2" charset="0"/>
            </a:rPr>
            <a:t>Strengths </a:t>
          </a:r>
        </a:p>
      </dgm:t>
    </dgm:pt>
    <dgm:pt modelId="{94D59DB1-7B68-4D51-AEAE-FF164CDD3D57}" type="parTrans" cxnId="{FE185AEE-75D4-4844-9CA5-23E0EC033CF5}">
      <dgm:prSet/>
      <dgm:spPr/>
      <dgm:t>
        <a:bodyPr/>
        <a:lstStyle/>
        <a:p>
          <a:endParaRPr lang="en-GB"/>
        </a:p>
      </dgm:t>
    </dgm:pt>
    <dgm:pt modelId="{2114E9D9-BDDA-4D35-8ADD-C33E7DB2041D}" type="sibTrans" cxnId="{FE185AEE-75D4-4844-9CA5-23E0EC033CF5}">
      <dgm:prSet/>
      <dgm:spPr/>
      <dgm:t>
        <a:bodyPr/>
        <a:lstStyle/>
        <a:p>
          <a:endParaRPr lang="en-GB"/>
        </a:p>
      </dgm:t>
    </dgm:pt>
    <dgm:pt modelId="{BD5676B2-2D51-420B-BD0E-DF455A9B2838}">
      <dgm:prSet phldrT="[Text]"/>
      <dgm:spPr/>
      <dgm:t>
        <a:bodyPr/>
        <a:lstStyle/>
        <a:p>
          <a:r>
            <a:rPr lang="en-GB" dirty="0">
              <a:solidFill>
                <a:srgbClr val="E5E5E5"/>
              </a:solidFill>
              <a:latin typeface="Open Sans" pitchFamily="2" charset="0"/>
              <a:ea typeface="Open Sans" pitchFamily="2" charset="0"/>
              <a:cs typeface="Open Sans" pitchFamily="2" charset="0"/>
            </a:rPr>
            <a:t>Sources of evidence </a:t>
          </a:r>
        </a:p>
      </dgm:t>
    </dgm:pt>
    <dgm:pt modelId="{781CCCA1-FE82-4D61-8EDA-33295BEF8563}" type="parTrans" cxnId="{9515B706-63B5-4553-8B6E-0C6AB9E59A0E}">
      <dgm:prSet/>
      <dgm:spPr/>
      <dgm:t>
        <a:bodyPr/>
        <a:lstStyle/>
        <a:p>
          <a:endParaRPr lang="en-GB"/>
        </a:p>
      </dgm:t>
    </dgm:pt>
    <dgm:pt modelId="{11CA9ABA-1AA9-4F36-B93A-FB11E407AF08}" type="sibTrans" cxnId="{9515B706-63B5-4553-8B6E-0C6AB9E59A0E}">
      <dgm:prSet/>
      <dgm:spPr/>
      <dgm:t>
        <a:bodyPr/>
        <a:lstStyle/>
        <a:p>
          <a:endParaRPr lang="en-GB"/>
        </a:p>
      </dgm:t>
    </dgm:pt>
    <dgm:pt modelId="{E6F10E84-4B32-41D8-BBDE-A8532E01ACCB}">
      <dgm:prSet phldrT="[Text]"/>
      <dgm:spPr/>
      <dgm:t>
        <a:bodyPr/>
        <a:lstStyle/>
        <a:p>
          <a:r>
            <a:rPr lang="en-GB" dirty="0">
              <a:solidFill>
                <a:srgbClr val="E5E5E5"/>
              </a:solidFill>
              <a:latin typeface="Open Sans" pitchFamily="2" charset="0"/>
              <a:ea typeface="Open Sans" pitchFamily="2" charset="0"/>
              <a:cs typeface="Open Sans" pitchFamily="2" charset="0"/>
            </a:rPr>
            <a:t> Development area </a:t>
          </a:r>
        </a:p>
      </dgm:t>
    </dgm:pt>
    <dgm:pt modelId="{F6F33A90-4F2A-4570-8064-74E3A6CDC217}" type="sibTrans" cxnId="{611842DA-A6C8-46C1-A56D-64C38E7D1C37}">
      <dgm:prSet/>
      <dgm:spPr/>
      <dgm:t>
        <a:bodyPr/>
        <a:lstStyle/>
        <a:p>
          <a:endParaRPr lang="en-GB"/>
        </a:p>
      </dgm:t>
    </dgm:pt>
    <dgm:pt modelId="{9BA04CC9-7A27-4C8D-9D4C-322176231CA6}" type="parTrans" cxnId="{611842DA-A6C8-46C1-A56D-64C38E7D1C37}">
      <dgm:prSet/>
      <dgm:spPr/>
      <dgm:t>
        <a:bodyPr/>
        <a:lstStyle/>
        <a:p>
          <a:endParaRPr lang="en-GB"/>
        </a:p>
      </dgm:t>
    </dgm:pt>
    <dgm:pt modelId="{EADA54E4-8966-4778-8974-A8A6B2147DF3}">
      <dgm:prSet/>
      <dgm:spPr/>
      <dgm:t>
        <a:bodyPr/>
        <a:lstStyle/>
        <a:p>
          <a:r>
            <a:rPr lang="en-GB" dirty="0">
              <a:solidFill>
                <a:srgbClr val="E5E5E5"/>
              </a:solidFill>
              <a:latin typeface="Open Sans" pitchFamily="2" charset="0"/>
              <a:ea typeface="Open Sans" pitchFamily="2" charset="0"/>
              <a:cs typeface="Open Sans" pitchFamily="2" charset="0"/>
            </a:rPr>
            <a:t>Actions</a:t>
          </a:r>
        </a:p>
      </dgm:t>
    </dgm:pt>
    <dgm:pt modelId="{9BF30BBE-A132-40D5-9F88-8C639E474DF0}" type="parTrans" cxnId="{FCC41147-DDF5-4BF1-BC91-594430B12ECF}">
      <dgm:prSet/>
      <dgm:spPr/>
      <dgm:t>
        <a:bodyPr/>
        <a:lstStyle/>
        <a:p>
          <a:endParaRPr lang="en-GB"/>
        </a:p>
      </dgm:t>
    </dgm:pt>
    <dgm:pt modelId="{61A7FF44-9D92-4A94-A28B-EE12EEB696C0}" type="sibTrans" cxnId="{FCC41147-DDF5-4BF1-BC91-594430B12ECF}">
      <dgm:prSet/>
      <dgm:spPr/>
      <dgm:t>
        <a:bodyPr/>
        <a:lstStyle/>
        <a:p>
          <a:endParaRPr lang="en-GB"/>
        </a:p>
      </dgm:t>
    </dgm:pt>
    <dgm:pt modelId="{29CE1696-44E2-4480-AC22-AF9943C748BE}" type="pres">
      <dgm:prSet presAssocID="{F3101B50-F170-4B10-92D2-88521A59CF91}" presName="CompostProcess" presStyleCnt="0">
        <dgm:presLayoutVars>
          <dgm:dir/>
          <dgm:resizeHandles val="exact"/>
        </dgm:presLayoutVars>
      </dgm:prSet>
      <dgm:spPr/>
    </dgm:pt>
    <dgm:pt modelId="{29B8A94D-BBE1-4044-92C9-BFB8984B7DA0}" type="pres">
      <dgm:prSet presAssocID="{F3101B50-F170-4B10-92D2-88521A59CF91}" presName="arrow" presStyleLbl="bgShp" presStyleIdx="0" presStyleCnt="1" custLinFactNeighborX="813"/>
      <dgm:spPr>
        <a:solidFill>
          <a:srgbClr val="002060"/>
        </a:solidFill>
      </dgm:spPr>
    </dgm:pt>
    <dgm:pt modelId="{6813D6C2-D801-4AAA-A9D4-FE98E82CCF20}" type="pres">
      <dgm:prSet presAssocID="{F3101B50-F170-4B10-92D2-88521A59CF91}" presName="linearProcess" presStyleCnt="0"/>
      <dgm:spPr/>
    </dgm:pt>
    <dgm:pt modelId="{C113CD59-5238-4361-8DDC-1A25A5622C28}" type="pres">
      <dgm:prSet presAssocID="{2F7E38B7-4620-404D-932F-98276F9E8EDF}" presName="textNode" presStyleLbl="node1" presStyleIdx="0" presStyleCnt="4">
        <dgm:presLayoutVars>
          <dgm:bulletEnabled val="1"/>
        </dgm:presLayoutVars>
      </dgm:prSet>
      <dgm:spPr/>
    </dgm:pt>
    <dgm:pt modelId="{1EB0BFD5-15C7-4CD1-B771-EEA08E30E36C}" type="pres">
      <dgm:prSet presAssocID="{2114E9D9-BDDA-4D35-8ADD-C33E7DB2041D}" presName="sibTrans" presStyleCnt="0"/>
      <dgm:spPr/>
    </dgm:pt>
    <dgm:pt modelId="{6EA60330-15A2-4F22-B083-9EA297C987C7}" type="pres">
      <dgm:prSet presAssocID="{E6F10E84-4B32-41D8-BBDE-A8532E01ACCB}" presName="textNode" presStyleLbl="node1" presStyleIdx="1" presStyleCnt="4">
        <dgm:presLayoutVars>
          <dgm:bulletEnabled val="1"/>
        </dgm:presLayoutVars>
      </dgm:prSet>
      <dgm:spPr/>
    </dgm:pt>
    <dgm:pt modelId="{A719BEBD-E2E8-44A6-8E8C-4C952625981F}" type="pres">
      <dgm:prSet presAssocID="{F6F33A90-4F2A-4570-8064-74E3A6CDC217}" presName="sibTrans" presStyleCnt="0"/>
      <dgm:spPr/>
    </dgm:pt>
    <dgm:pt modelId="{9C2C6CD8-69B8-4419-AF08-7D479882B0E4}" type="pres">
      <dgm:prSet presAssocID="{BD5676B2-2D51-420B-BD0E-DF455A9B2838}" presName="textNode" presStyleLbl="node1" presStyleIdx="2" presStyleCnt="4">
        <dgm:presLayoutVars>
          <dgm:bulletEnabled val="1"/>
        </dgm:presLayoutVars>
      </dgm:prSet>
      <dgm:spPr/>
    </dgm:pt>
    <dgm:pt modelId="{9F9BB28B-2D05-4635-A04A-75D7652498AD}" type="pres">
      <dgm:prSet presAssocID="{11CA9ABA-1AA9-4F36-B93A-FB11E407AF08}" presName="sibTrans" presStyleCnt="0"/>
      <dgm:spPr/>
    </dgm:pt>
    <dgm:pt modelId="{24D8194F-9C1D-422F-89F2-C1FA4433A8BD}" type="pres">
      <dgm:prSet presAssocID="{EADA54E4-8966-4778-8974-A8A6B2147DF3}" presName="textNode" presStyleLbl="node1" presStyleIdx="3" presStyleCnt="4" custLinFactNeighborX="13284" custLinFactNeighborY="1023">
        <dgm:presLayoutVars>
          <dgm:bulletEnabled val="1"/>
        </dgm:presLayoutVars>
      </dgm:prSet>
      <dgm:spPr/>
    </dgm:pt>
  </dgm:ptLst>
  <dgm:cxnLst>
    <dgm:cxn modelId="{9515B706-63B5-4553-8B6E-0C6AB9E59A0E}" srcId="{F3101B50-F170-4B10-92D2-88521A59CF91}" destId="{BD5676B2-2D51-420B-BD0E-DF455A9B2838}" srcOrd="2" destOrd="0" parTransId="{781CCCA1-FE82-4D61-8EDA-33295BEF8563}" sibTransId="{11CA9ABA-1AA9-4F36-B93A-FB11E407AF08}"/>
    <dgm:cxn modelId="{FCC41147-DDF5-4BF1-BC91-594430B12ECF}" srcId="{F3101B50-F170-4B10-92D2-88521A59CF91}" destId="{EADA54E4-8966-4778-8974-A8A6B2147DF3}" srcOrd="3" destOrd="0" parTransId="{9BF30BBE-A132-40D5-9F88-8C639E474DF0}" sibTransId="{61A7FF44-9D92-4A94-A28B-EE12EEB696C0}"/>
    <dgm:cxn modelId="{D06E0E78-2F57-4AA7-9D4A-7784CC78AAB0}" type="presOf" srcId="{EADA54E4-8966-4778-8974-A8A6B2147DF3}" destId="{24D8194F-9C1D-422F-89F2-C1FA4433A8BD}" srcOrd="0" destOrd="0" presId="urn:microsoft.com/office/officeart/2005/8/layout/hProcess9"/>
    <dgm:cxn modelId="{F5BB1C95-F263-4E5A-927F-24E2E27094D5}" type="presOf" srcId="{2F7E38B7-4620-404D-932F-98276F9E8EDF}" destId="{C113CD59-5238-4361-8DDC-1A25A5622C28}" srcOrd="0" destOrd="0" presId="urn:microsoft.com/office/officeart/2005/8/layout/hProcess9"/>
    <dgm:cxn modelId="{78DDB7BF-3F1A-4217-9919-17C945E9C76A}" type="presOf" srcId="{F3101B50-F170-4B10-92D2-88521A59CF91}" destId="{29CE1696-44E2-4480-AC22-AF9943C748BE}" srcOrd="0" destOrd="0" presId="urn:microsoft.com/office/officeart/2005/8/layout/hProcess9"/>
    <dgm:cxn modelId="{C16197D4-98DE-49FA-A7E0-DAAE0A2C4DCC}" type="presOf" srcId="{E6F10E84-4B32-41D8-BBDE-A8532E01ACCB}" destId="{6EA60330-15A2-4F22-B083-9EA297C987C7}" srcOrd="0" destOrd="0" presId="urn:microsoft.com/office/officeart/2005/8/layout/hProcess9"/>
    <dgm:cxn modelId="{611842DA-A6C8-46C1-A56D-64C38E7D1C37}" srcId="{F3101B50-F170-4B10-92D2-88521A59CF91}" destId="{E6F10E84-4B32-41D8-BBDE-A8532E01ACCB}" srcOrd="1" destOrd="0" parTransId="{9BA04CC9-7A27-4C8D-9D4C-322176231CA6}" sibTransId="{F6F33A90-4F2A-4570-8064-74E3A6CDC217}"/>
    <dgm:cxn modelId="{FE185AEE-75D4-4844-9CA5-23E0EC033CF5}" srcId="{F3101B50-F170-4B10-92D2-88521A59CF91}" destId="{2F7E38B7-4620-404D-932F-98276F9E8EDF}" srcOrd="0" destOrd="0" parTransId="{94D59DB1-7B68-4D51-AEAE-FF164CDD3D57}" sibTransId="{2114E9D9-BDDA-4D35-8ADD-C33E7DB2041D}"/>
    <dgm:cxn modelId="{8FC230F2-F147-4A93-AC19-4E135639E0AC}" type="presOf" srcId="{BD5676B2-2D51-420B-BD0E-DF455A9B2838}" destId="{9C2C6CD8-69B8-4419-AF08-7D479882B0E4}" srcOrd="0" destOrd="0" presId="urn:microsoft.com/office/officeart/2005/8/layout/hProcess9"/>
    <dgm:cxn modelId="{21CC4873-C67A-4BB1-BF00-9CABD376D4A5}" type="presParOf" srcId="{29CE1696-44E2-4480-AC22-AF9943C748BE}" destId="{29B8A94D-BBE1-4044-92C9-BFB8984B7DA0}" srcOrd="0" destOrd="0" presId="urn:microsoft.com/office/officeart/2005/8/layout/hProcess9"/>
    <dgm:cxn modelId="{1C6A9F32-717C-4461-9DFB-3A012AF7B0A8}" type="presParOf" srcId="{29CE1696-44E2-4480-AC22-AF9943C748BE}" destId="{6813D6C2-D801-4AAA-A9D4-FE98E82CCF20}" srcOrd="1" destOrd="0" presId="urn:microsoft.com/office/officeart/2005/8/layout/hProcess9"/>
    <dgm:cxn modelId="{88C480CD-74AD-4EA4-8CCB-B38D5761DE86}" type="presParOf" srcId="{6813D6C2-D801-4AAA-A9D4-FE98E82CCF20}" destId="{C113CD59-5238-4361-8DDC-1A25A5622C28}" srcOrd="0" destOrd="0" presId="urn:microsoft.com/office/officeart/2005/8/layout/hProcess9"/>
    <dgm:cxn modelId="{3F824248-1E94-4157-9922-41BEB8CEEA03}" type="presParOf" srcId="{6813D6C2-D801-4AAA-A9D4-FE98E82CCF20}" destId="{1EB0BFD5-15C7-4CD1-B771-EEA08E30E36C}" srcOrd="1" destOrd="0" presId="urn:microsoft.com/office/officeart/2005/8/layout/hProcess9"/>
    <dgm:cxn modelId="{9B9F8CEF-647E-4D92-B4DE-4BA34C5990B5}" type="presParOf" srcId="{6813D6C2-D801-4AAA-A9D4-FE98E82CCF20}" destId="{6EA60330-15A2-4F22-B083-9EA297C987C7}" srcOrd="2" destOrd="0" presId="urn:microsoft.com/office/officeart/2005/8/layout/hProcess9"/>
    <dgm:cxn modelId="{F1401E94-DE41-463A-B07F-88F85B9151B8}" type="presParOf" srcId="{6813D6C2-D801-4AAA-A9D4-FE98E82CCF20}" destId="{A719BEBD-E2E8-44A6-8E8C-4C952625981F}" srcOrd="3" destOrd="0" presId="urn:microsoft.com/office/officeart/2005/8/layout/hProcess9"/>
    <dgm:cxn modelId="{C5455297-580C-412D-B48B-D5E7D1C3704B}" type="presParOf" srcId="{6813D6C2-D801-4AAA-A9D4-FE98E82CCF20}" destId="{9C2C6CD8-69B8-4419-AF08-7D479882B0E4}" srcOrd="4" destOrd="0" presId="urn:microsoft.com/office/officeart/2005/8/layout/hProcess9"/>
    <dgm:cxn modelId="{373D479E-2E09-4DD4-B05B-9111CF573F89}" type="presParOf" srcId="{6813D6C2-D801-4AAA-A9D4-FE98E82CCF20}" destId="{9F9BB28B-2D05-4635-A04A-75D7652498AD}" srcOrd="5" destOrd="0" presId="urn:microsoft.com/office/officeart/2005/8/layout/hProcess9"/>
    <dgm:cxn modelId="{BB97127D-D95B-4C74-8637-EBD696BE0C39}" type="presParOf" srcId="{6813D6C2-D801-4AAA-A9D4-FE98E82CCF20}" destId="{24D8194F-9C1D-422F-89F2-C1FA4433A8BD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B8A94D-BBE1-4044-92C9-BFB8984B7DA0}">
      <dsp:nvSpPr>
        <dsp:cNvPr id="0" name=""/>
        <dsp:cNvSpPr/>
      </dsp:nvSpPr>
      <dsp:spPr>
        <a:xfrm>
          <a:off x="943370" y="0"/>
          <a:ext cx="9789523" cy="2481941"/>
        </a:xfrm>
        <a:prstGeom prst="rightArrow">
          <a:avLst/>
        </a:prstGeom>
        <a:solidFill>
          <a:srgbClr val="00206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13CD59-5238-4361-8DDC-1A25A5622C28}">
      <dsp:nvSpPr>
        <dsp:cNvPr id="0" name=""/>
        <dsp:cNvSpPr/>
      </dsp:nvSpPr>
      <dsp:spPr>
        <a:xfrm>
          <a:off x="1515" y="744582"/>
          <a:ext cx="2646541" cy="9927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/>
            <a:t> </a:t>
          </a:r>
          <a:r>
            <a:rPr lang="en-GB" sz="2300" kern="1200" dirty="0">
              <a:solidFill>
                <a:srgbClr val="E5E5E5"/>
              </a:solidFill>
              <a:latin typeface="Open Sans" pitchFamily="2" charset="0"/>
              <a:ea typeface="Open Sans" pitchFamily="2" charset="0"/>
              <a:cs typeface="Open Sans" pitchFamily="2" charset="0"/>
            </a:rPr>
            <a:t>Strengths </a:t>
          </a:r>
        </a:p>
      </dsp:txBody>
      <dsp:txXfrm>
        <a:off x="49978" y="793045"/>
        <a:ext cx="2549615" cy="895850"/>
      </dsp:txXfrm>
    </dsp:sp>
    <dsp:sp modelId="{6EA60330-15A2-4F22-B083-9EA297C987C7}">
      <dsp:nvSpPr>
        <dsp:cNvPr id="0" name=""/>
        <dsp:cNvSpPr/>
      </dsp:nvSpPr>
      <dsp:spPr>
        <a:xfrm>
          <a:off x="2957353" y="744582"/>
          <a:ext cx="2646541" cy="9927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>
              <a:solidFill>
                <a:srgbClr val="E5E5E5"/>
              </a:solidFill>
              <a:latin typeface="Open Sans" pitchFamily="2" charset="0"/>
              <a:ea typeface="Open Sans" pitchFamily="2" charset="0"/>
              <a:cs typeface="Open Sans" pitchFamily="2" charset="0"/>
            </a:rPr>
            <a:t> Development area </a:t>
          </a:r>
        </a:p>
      </dsp:txBody>
      <dsp:txXfrm>
        <a:off x="3005816" y="793045"/>
        <a:ext cx="2549615" cy="895850"/>
      </dsp:txXfrm>
    </dsp:sp>
    <dsp:sp modelId="{9C2C6CD8-69B8-4419-AF08-7D479882B0E4}">
      <dsp:nvSpPr>
        <dsp:cNvPr id="0" name=""/>
        <dsp:cNvSpPr/>
      </dsp:nvSpPr>
      <dsp:spPr>
        <a:xfrm>
          <a:off x="5913191" y="744582"/>
          <a:ext cx="2646541" cy="9927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>
              <a:solidFill>
                <a:srgbClr val="E5E5E5"/>
              </a:solidFill>
              <a:latin typeface="Open Sans" pitchFamily="2" charset="0"/>
              <a:ea typeface="Open Sans" pitchFamily="2" charset="0"/>
              <a:cs typeface="Open Sans" pitchFamily="2" charset="0"/>
            </a:rPr>
            <a:t>Sources of evidence </a:t>
          </a:r>
        </a:p>
      </dsp:txBody>
      <dsp:txXfrm>
        <a:off x="5961654" y="793045"/>
        <a:ext cx="2549615" cy="895850"/>
      </dsp:txXfrm>
    </dsp:sp>
    <dsp:sp modelId="{24D8194F-9C1D-422F-89F2-C1FA4433A8BD}">
      <dsp:nvSpPr>
        <dsp:cNvPr id="0" name=""/>
        <dsp:cNvSpPr/>
      </dsp:nvSpPr>
      <dsp:spPr>
        <a:xfrm>
          <a:off x="8870544" y="754738"/>
          <a:ext cx="2646541" cy="9927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300" kern="1200" dirty="0">
              <a:solidFill>
                <a:srgbClr val="E5E5E5"/>
              </a:solidFill>
              <a:latin typeface="Open Sans" pitchFamily="2" charset="0"/>
              <a:ea typeface="Open Sans" pitchFamily="2" charset="0"/>
              <a:cs typeface="Open Sans" pitchFamily="2" charset="0"/>
            </a:rPr>
            <a:t>Actions</a:t>
          </a:r>
        </a:p>
      </dsp:txBody>
      <dsp:txXfrm>
        <a:off x="8919007" y="803201"/>
        <a:ext cx="2549615" cy="8958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314A6-DAFF-4F06-9351-1961F032D43F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9738" y="1252538"/>
            <a:ext cx="6008687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0213" cy="3944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4500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401B12-3635-489E-8E52-A200F01E3E6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4144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175A3-F2C3-40BE-AE0F-3900DD14D4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C8C7C7-99D0-46C5-94C2-D495BB8F55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7F683-6F02-4B59-B192-78076A29B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F0C06C-F281-4B3E-B57B-67CC7DCC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2F7CD-0C4B-4C53-A83D-799FE0C74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61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0F422-4443-4909-A1A8-F780EB605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1AB75A-9FC1-4EF5-81F7-57B684DFEC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E3F3D-E83E-4296-8E87-6EC74B849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E2352B-D895-4678-8185-4AA858D94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D88F4-24B3-4277-8005-A3E91DF07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891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A1E6E1-C6E3-4017-91D9-859C007C9E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053A8D-EE5B-4832-B0A9-8869E1A5E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6DE20B-DAD9-4E33-8B56-A60A13DB9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4BF9F-4C74-41CF-BA91-0416A5179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D9E60-1725-4A38-AA8B-4057E8067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56934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1CBC4-1F6F-4BD9-A70D-B8184A0D8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4F657-DF6C-4A62-AEBC-05F3B305E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6A304C-3DCE-496C-87D4-564ACCDF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BC0B3-A495-47C6-9684-67A8BEEED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851A4-71B2-4E7F-9D71-AF2B34D01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470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E46420-B180-40D3-AC73-DBC2EEE570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294FF4-698E-4BBD-A0A1-0CEB060B2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0AEEFA-F815-4CBB-AA71-9485798A6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75262-3A93-4CBB-8CD6-BF6A43DBD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412EF-7CF5-4FBC-A96A-A5B6B16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36020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EFC8B-E328-40FB-8A48-08211CA2F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CD886E-1EDE-405A-A0F8-AA27E30DB4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5E98B4-E552-4A10-981F-06F8E9FCA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0F6549-6DCD-4183-A6A4-D13F34D8F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508A70-6745-46C0-A3D8-D13B19448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068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78608-6607-4227-961A-08B3AFD35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78276-2E4D-459E-A708-7B2742740A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57E82-19CD-42D0-A33E-816CC01EF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B11402-20C1-4D52-B544-E62E6F5898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8745A-AEF2-48EC-8AAD-7C8531C7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B022F-7E58-4BCB-B209-9CDC1A1831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9265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60F0F-BE68-401C-B09E-131CF30A1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6717F9-6353-4E2E-9D70-9A368D4EF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B0C0331-0611-473A-9CAE-1FD1DCB1FC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93CF03-7CE7-408A-85C4-F71F8F45E6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4410E1-9591-4E97-8C84-828D06D6CE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ADE698-61CB-4FCE-B1B8-1E1FBC3A5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409FBD-86FF-4EC9-A51C-F275BD2AA7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A2BCFE-8FAF-455E-B590-E291DD251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9251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931C1-1943-4B57-8F77-3539A79612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A29EDE-C206-446F-BC03-3215AB397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F7FC31-3B0C-443B-8933-8C70E625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6EE10C-22A5-48D0-AD18-1E67BA51F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8670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ECE8E8-50B6-4C56-B558-DCE170FE9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741D645-5351-4E32-A733-5AA8A2894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C0E71-28DE-41F9-A40A-76EB4C33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0160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D52CE-1996-4324-970F-4F4E56AADD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E6B71-5A22-49EE-8C60-0386C1C302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38A618-4276-4512-A4CA-788095325C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84D2C8-DAB5-439C-9502-9AD8A645E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41F898-90E7-4713-B255-2E5199C72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54C1F0-F605-4263-90BD-5EB978BA4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7722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C1579-7379-4166-8210-4782144AA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0EE8B-3491-48D9-BB40-BFABA0668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2A2655-37C7-4790-8DE9-F8DC0D1A1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905429-687F-480C-B3EE-2BEFC6B21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6668CD-BC29-4719-AD28-E1F48550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7767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80BEE-FE46-4BBD-8892-31DD09CB4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5F4E39-7A84-4410-8136-A437BA407DE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7938F8-8124-4E14-9F7B-3059A326D1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5A5EA0-143B-4C13-81CD-DFF1B4305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A4BE8F-A148-4992-AFF2-A7C38A408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FB124D-AAAE-40E1-ABF9-24592E9EB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57079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BD4546-2AE6-4BB7-A0C6-EB3959FCA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04DFAA-21EC-4FE4-87FF-2AEEAE8BDC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A6B62-B3FD-4D82-B68C-BD5C70602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A7DA93-C6D0-4660-B0C3-ECB76218B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A1EF0-0B75-4827-BC56-C31369706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78728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573C65-7148-4361-A76E-F39AB75D1A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689B18-A3CD-4804-A3ED-DEFBC0454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4C2368-1CFE-48B9-816A-1B8172EAD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20BF5-18A0-4DDB-AAC0-1A21D027D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E4B5F-134A-406A-AA65-08114278E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7275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A7D8C-8C4B-42D8-A3DE-CE9DEDA94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3B5022-2043-4B0E-9254-78B077ED83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E77601-9B93-4D12-8812-6C73479F4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60874-D928-44D3-9A65-CF380449BE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CCC61-31D3-4D8A-AEFB-85F93FD52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662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2245-03CF-4319-84B9-C38A68DA0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07C834-5207-41CA-AA2C-B6B11BF2D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01CDDC-1170-4BF0-9705-7C1D5255E0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7318F-E68E-4044-9E75-B33000E6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BE886A-3B06-44AF-98E9-C2618DDA3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820BDC-DA92-4F55-B010-64B1AE9BC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14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92156-EDB2-4BC0-A9A4-C9EB7AF01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5E3F29-AC8B-48B9-8180-825C067BE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0745A8-090F-4DA1-B432-C9608D65B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86440B0-59F5-421A-9AC8-57B6F99D5F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B5C722-F68B-4DED-94DD-8586ABFF2A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B3E620-4416-419C-983B-A7826CDEA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818B27-2A1C-4E7D-8757-EEAD646F8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F855E69-AF41-49CB-B629-189911C47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920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3C88FA-45B8-4AA4-AA84-A354697E8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525E9A-0F41-4B63-8B12-6725F3C1F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5F50E-1200-46C1-B898-CADDC8680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5412DF-F023-4441-AE5C-C9225BF3C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473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935BE8-B512-4148-8286-BCB213E98C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BC1814-F05C-4E8E-B20C-691BBE4B6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CB5BC9-F9BF-4B4D-8239-3C8AF2B24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793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33A99-B33B-4BFB-A2B0-D1A39A6C49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59D4A-FD80-45D8-9D40-16933BD77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E07A4C-56F1-4BF1-A130-ED85B443DD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DE6D54-3BDD-455E-82CE-33F72D267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346AF7-3345-4308-B929-D671D919A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5206C5-D9AD-4B91-898F-8B26A33A7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363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714DD-35A6-49D0-90AF-286EACBA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E78291C-2C9A-402B-B589-4C45C90B5F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F63E62-1131-4477-B2B6-E4EBD5D651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76E6D9-768F-403D-A469-FFF8C986F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5090B0-80CF-453F-976B-AD682F285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5FB49-A632-40A0-A832-4562435B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383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017266-0F46-439C-BF68-7AB9D4AC4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AEDB5C-84CD-46EF-9E63-285C06A65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85A17E-0159-4C0C-9D40-A67A4D680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26E70-60CA-4F74-AF68-175E495CA2B9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DACA8F-53C9-4E16-9A7F-F9A257E783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E0644F-F728-4D26-B4EF-CD02E72F75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D0F93E-4AA3-494E-8A3E-53FDFC1C4FF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CA57045-5B42-4EAB-8374-3B6FC7E3843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432046" y="310061"/>
            <a:ext cx="2441829" cy="9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9060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AF3C313-507D-4663-B6D3-FBEB03D67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576B89-C4A6-4E99-AEB6-A600818153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B20C09-5F76-4958-9B9E-4C0FDB9623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8BFE-0C19-4C81-97B9-D07EF5A86BED}" type="datetimeFigureOut">
              <a:rPr lang="en-GB" smtClean="0"/>
              <a:t>28/09/2023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BB97C-F5CF-4A15-BC1C-2910E154BD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9685C2-B80D-4D8F-A829-D3A42CD5FB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1699A-B1EC-4E9E-AA3B-88BEE1DDF4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53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ntegrated.org.uk/wp-content/uploads/2022/03/AP-Quality-Toolkit-2022-compressed.pd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CCAE2F9-D2BE-4B63-9E15-50CE7F62C0B0}"/>
              </a:ext>
            </a:extLst>
          </p:cNvPr>
          <p:cNvSpPr txBox="1"/>
          <p:nvPr/>
        </p:nvSpPr>
        <p:spPr>
          <a:xfrm>
            <a:off x="0" y="1590261"/>
            <a:ext cx="12192000" cy="3869635"/>
          </a:xfrm>
          <a:prstGeom prst="rect">
            <a:avLst/>
          </a:prstGeom>
          <a:solidFill>
            <a:srgbClr val="E5E5E5"/>
          </a:solidFill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12A04D24-3879-4496-9AA0-003B626B22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3" y="5677367"/>
            <a:ext cx="12137794" cy="113532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3BB85B-67FA-438F-815F-741010846966}"/>
              </a:ext>
            </a:extLst>
          </p:cNvPr>
          <p:cNvSpPr txBox="1"/>
          <p:nvPr/>
        </p:nvSpPr>
        <p:spPr>
          <a:xfrm>
            <a:off x="1080867" y="1661653"/>
            <a:ext cx="10030265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8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IntegratED </a:t>
            </a:r>
          </a:p>
          <a:p>
            <a:pPr lvl="0" algn="ctr"/>
            <a:r>
              <a:rPr lang="en-GB" sz="38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Alternative Provision  </a:t>
            </a:r>
          </a:p>
          <a:p>
            <a:pPr lvl="0" algn="ctr"/>
            <a:r>
              <a:rPr lang="en-GB" sz="38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Assurance Toolkit</a:t>
            </a:r>
          </a:p>
          <a:p>
            <a:pPr lvl="0" algn="ctr"/>
            <a:endParaRPr lang="en-GB" sz="3800" b="1" dirty="0">
              <a:solidFill>
                <a:srgbClr val="0099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 algn="ctr"/>
            <a:r>
              <a:rPr lang="en-GB" sz="32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Angela Gibbons</a:t>
            </a:r>
          </a:p>
          <a:p>
            <a:pPr lvl="0" algn="ctr"/>
            <a:r>
              <a:rPr lang="en-GB" sz="32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Quality and Outcomes Manager </a:t>
            </a:r>
          </a:p>
          <a:p>
            <a:pPr lvl="0" algn="ctr"/>
            <a:r>
              <a:rPr lang="en-GB" sz="32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29 September 2023</a:t>
            </a:r>
          </a:p>
          <a:p>
            <a:pPr lvl="0"/>
            <a:endParaRPr lang="en-GB" sz="3600" b="1" dirty="0">
              <a:solidFill>
                <a:srgbClr val="0099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94521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19B03A-6016-41DD-9E6B-7285CC2C6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Recording and exploring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C66E269F-A48D-5A7E-9838-9C3CE2501F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597572"/>
            <a:ext cx="10591800" cy="431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5136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9B03A-6016-41DD-9E6B-7285CC2C6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8056" y="423318"/>
            <a:ext cx="10515600" cy="1014827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s sans"/>
              </a:rPr>
              <a:t>Next Steps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5059BD-DE9C-4330-917C-19BF3374AB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4161"/>
            <a:ext cx="9900920" cy="5212646"/>
          </a:xfrm>
        </p:spPr>
        <p:txBody>
          <a:bodyPr/>
          <a:lstStyle/>
          <a:p>
            <a:r>
              <a:rPr lang="en-GB" sz="22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https://www.integrated.org.uk/wp-content/uploads/2022/03/AP-Quality-Toolkit-2022-compressed.pdf</a:t>
            </a:r>
            <a:r>
              <a:rPr lang="en-GB" sz="22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– Appendix 3 </a:t>
            </a:r>
          </a:p>
          <a:p>
            <a:endParaRPr lang="en-GB" sz="2200" dirty="0">
              <a:solidFill>
                <a:srgbClr val="00206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Excel formatted tool to help explore and select which elements may be helpful locally, to be circulated</a:t>
            </a:r>
          </a:p>
          <a:p>
            <a:endParaRPr lang="en-GB" sz="2200" dirty="0">
              <a:solidFill>
                <a:srgbClr val="00206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Consider if the toolkit would be helpful in your local authority – in part of whole and what support may be required to embed the toolkit</a:t>
            </a:r>
          </a:p>
          <a:p>
            <a:endParaRPr lang="en-GB" sz="2200" dirty="0">
              <a:solidFill>
                <a:srgbClr val="00206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2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Feedback to the regional team if there are ways, we can support use of the toolkit. </a:t>
            </a:r>
          </a:p>
        </p:txBody>
      </p:sp>
    </p:spTree>
    <p:extLst>
      <p:ext uri="{BB962C8B-B14F-4D97-AF65-F5344CB8AC3E}">
        <p14:creationId xmlns:p14="http://schemas.microsoft.com/office/powerpoint/2010/main" val="42274512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5F8E67-4550-4052-ADBE-FE122DB7CD1C}"/>
              </a:ext>
            </a:extLst>
          </p:cNvPr>
          <p:cNvSpPr txBox="1"/>
          <p:nvPr/>
        </p:nvSpPr>
        <p:spPr>
          <a:xfrm>
            <a:off x="924560" y="2639921"/>
            <a:ext cx="102514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Contact Details: </a:t>
            </a:r>
            <a:r>
              <a:rPr lang="en-GB" sz="32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angela.gibbons@stockport.gov.uk</a:t>
            </a:r>
          </a:p>
          <a:p>
            <a:pPr algn="ctr"/>
            <a:endParaRPr lang="en-GB" sz="3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GB" sz="3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Website: </a:t>
            </a:r>
            <a:r>
              <a:rPr lang="en-GB" sz="32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www.nwadcs.org.uk</a:t>
            </a:r>
          </a:p>
        </p:txBody>
      </p:sp>
    </p:spTree>
    <p:extLst>
      <p:ext uri="{BB962C8B-B14F-4D97-AF65-F5344CB8AC3E}">
        <p14:creationId xmlns:p14="http://schemas.microsoft.com/office/powerpoint/2010/main" val="1062243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968989" y="125226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Title Typeface [Cyan, Bold, Open Sans 33]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968989" y="2254561"/>
            <a:ext cx="6096000" cy="335117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3300" b="1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30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Cyan, Open Sans [Bold] for Headings [30]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400" dirty="0">
              <a:solidFill>
                <a:srgbClr val="0099A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400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Cyan, Open Sans for Sub-Titles [24]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Very Dark Blue, Open Sans for body text [22]</a:t>
            </a:r>
          </a:p>
        </p:txBody>
      </p:sp>
    </p:spTree>
    <p:extLst>
      <p:ext uri="{BB962C8B-B14F-4D97-AF65-F5344CB8AC3E}">
        <p14:creationId xmlns:p14="http://schemas.microsoft.com/office/powerpoint/2010/main" val="4035642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E7A08454-8A63-4511-924A-84C9B84C2DA4}"/>
              </a:ext>
            </a:extLst>
          </p:cNvPr>
          <p:cNvSpPr txBox="1">
            <a:spLocks/>
          </p:cNvSpPr>
          <p:nvPr/>
        </p:nvSpPr>
        <p:spPr>
          <a:xfrm>
            <a:off x="748988" y="3487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400" b="1" dirty="0">
                <a:solidFill>
                  <a:srgbClr val="0099A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Introduction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263BEA7-E1B2-4E67-988F-72EC7D61161D}"/>
              </a:ext>
            </a:extLst>
          </p:cNvPr>
          <p:cNvSpPr/>
          <p:nvPr/>
        </p:nvSpPr>
        <p:spPr>
          <a:xfrm>
            <a:off x="748988" y="872358"/>
            <a:ext cx="10230374" cy="14393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endParaRPr lang="en-GB" sz="2200" dirty="0">
              <a:solidFill>
                <a:srgbClr val="20275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GB" sz="2200" dirty="0">
                <a:solidFill>
                  <a:srgbClr val="20275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Published in 2022 by IntegratED, who worked with a range of stakeholders to create a viable and comprehensive approach to evaluate and improve AP quality.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B03EC3B-2592-0CDB-B8E0-B3B8D667FD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8988" y="2311727"/>
            <a:ext cx="10343234" cy="4546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887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90CCF-4381-4F4F-9354-900250650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40" y="1242612"/>
            <a:ext cx="10440988" cy="1060588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Benefits of using the toolkit</a:t>
            </a:r>
            <a:br>
              <a:rPr lang="en-GB" sz="3300" dirty="0">
                <a:solidFill>
                  <a:srgbClr val="002060"/>
                </a:solidFill>
              </a:rPr>
            </a:br>
            <a:endParaRPr lang="en-GB" sz="3300" dirty="0">
              <a:solidFill>
                <a:srgbClr val="00206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5DC561-1499-483F-A02D-3055EF2F57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940560"/>
            <a:ext cx="10183812" cy="42491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Local authorities may use all or tailored sections of the Alternative Provision Quality Toolkit to:</a:t>
            </a:r>
          </a:p>
          <a:p>
            <a:r>
              <a:rPr lang="en-GB" sz="24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enable AP leaders to carry out robust self-evaluation and improvement planning </a:t>
            </a:r>
          </a:p>
          <a:p>
            <a:r>
              <a:rPr lang="en-GB" sz="24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directly quality assure and improve AP schools and providers</a:t>
            </a:r>
          </a:p>
          <a:p>
            <a:r>
              <a:rPr lang="en-GB" sz="24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ensure quality and suitability during commissioning</a:t>
            </a:r>
          </a:p>
          <a:p>
            <a:r>
              <a:rPr lang="en-GB" sz="24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examine practice in your locality</a:t>
            </a:r>
          </a:p>
          <a:p>
            <a:r>
              <a:rPr lang="en-GB" sz="24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assess the preparedness of prospective AP schools and providers prior to opening </a:t>
            </a:r>
          </a:p>
          <a:p>
            <a:r>
              <a:rPr lang="en-GB" sz="2400" dirty="0">
                <a:solidFill>
                  <a:srgbClr val="00206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support peer review between AP leaders.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14339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C619FFD2-5E81-869E-760D-EA9505BDA2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7355" y="1905309"/>
            <a:ext cx="8747125" cy="2584928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D01EF437-9892-ED88-0CD9-8A1E7B55210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26064319"/>
              </p:ext>
            </p:extLst>
          </p:nvPr>
        </p:nvGraphicFramePr>
        <p:xfrm>
          <a:off x="261258" y="4376059"/>
          <a:ext cx="11517086" cy="2481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232930A-4797-586C-28AE-2E97DCAFC11E}"/>
              </a:ext>
            </a:extLst>
          </p:cNvPr>
          <p:cNvSpPr txBox="1"/>
          <p:nvPr/>
        </p:nvSpPr>
        <p:spPr>
          <a:xfrm>
            <a:off x="467360" y="1097311"/>
            <a:ext cx="609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Framework</a:t>
            </a:r>
          </a:p>
        </p:txBody>
      </p:sp>
    </p:spTree>
    <p:extLst>
      <p:ext uri="{BB962C8B-B14F-4D97-AF65-F5344CB8AC3E}">
        <p14:creationId xmlns:p14="http://schemas.microsoft.com/office/powerpoint/2010/main" val="41580928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A1D4129-C55B-1AA5-CF18-68A759A3A944}"/>
              </a:ext>
            </a:extLst>
          </p:cNvPr>
          <p:cNvSpPr txBox="1"/>
          <p:nvPr/>
        </p:nvSpPr>
        <p:spPr>
          <a:xfrm>
            <a:off x="828040" y="1075115"/>
            <a:ext cx="1053592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endParaRPr lang="en-GB" sz="20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0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1. Workforce development and wellbeing</a:t>
            </a:r>
          </a:p>
          <a:p>
            <a:r>
              <a:rPr lang="en-GB" sz="20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Recruiting, retaining and developing high quality staff within a supportive school culture.</a:t>
            </a:r>
          </a:p>
          <a:p>
            <a:endParaRPr lang="en-GB" sz="20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0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2. Home and family engagement </a:t>
            </a:r>
          </a:p>
          <a:p>
            <a:r>
              <a:rPr lang="en-GB" sz="20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Establishing strong relationships with parents and carers that support them and lead to improvements in pupil attendance and engagement, behaviour, learning and attainment.</a:t>
            </a:r>
          </a:p>
          <a:p>
            <a:endParaRPr lang="en-GB" sz="20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0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3. Partnership working</a:t>
            </a:r>
          </a:p>
          <a:p>
            <a:r>
              <a:rPr lang="en-GB" sz="20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Safeguarding and meeting pupil needs through strategic partnership working with local authorities, mainstream schools, external AP providers and other agencies.</a:t>
            </a:r>
          </a:p>
          <a:p>
            <a:endParaRPr lang="en-GB" sz="20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0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4. Research and innovation</a:t>
            </a:r>
          </a:p>
          <a:p>
            <a:r>
              <a:rPr lang="en-GB" sz="20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 commitment to continual development, innovation and the application of evidence-based practice, such as trauma informed approaches for pupils who have Adverse Childhood Experiences.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A56ADB-C03B-92DE-BD4C-2EB150534148}"/>
              </a:ext>
            </a:extLst>
          </p:cNvPr>
          <p:cNvSpPr txBox="1"/>
          <p:nvPr/>
        </p:nvSpPr>
        <p:spPr>
          <a:xfrm>
            <a:off x="828040" y="717729"/>
            <a:ext cx="609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Community</a:t>
            </a:r>
          </a:p>
        </p:txBody>
      </p:sp>
    </p:spTree>
    <p:extLst>
      <p:ext uri="{BB962C8B-B14F-4D97-AF65-F5344CB8AC3E}">
        <p14:creationId xmlns:p14="http://schemas.microsoft.com/office/powerpoint/2010/main" val="66520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2C7F8B9-B0B4-AE4A-93E3-D64B0C63FB04}"/>
              </a:ext>
            </a:extLst>
          </p:cNvPr>
          <p:cNvSpPr txBox="1"/>
          <p:nvPr/>
        </p:nvSpPr>
        <p:spPr>
          <a:xfrm>
            <a:off x="843280" y="1019294"/>
            <a:ext cx="609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Curriculum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0EB08A-8DC3-2F60-327B-FDB00EF93F53}"/>
              </a:ext>
            </a:extLst>
          </p:cNvPr>
          <p:cNvSpPr txBox="1"/>
          <p:nvPr/>
        </p:nvSpPr>
        <p:spPr>
          <a:xfrm>
            <a:off x="843280" y="1760925"/>
            <a:ext cx="1071880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5. Pupil induction</a:t>
            </a:r>
          </a:p>
          <a:p>
            <a:r>
              <a:rPr lang="en-GB" sz="20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 robust induction, increased understanding of backgrounds and needs, supports decision making and facilitates the development of positive relationships.</a:t>
            </a:r>
          </a:p>
          <a:p>
            <a:endParaRPr lang="en-GB" sz="20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0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6. Attendance and engagement </a:t>
            </a:r>
          </a:p>
          <a:p>
            <a:r>
              <a:rPr lang="en-GB" sz="20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The culture and systems of attendance and engagement that ensure high aspirations for pupils, timely interventions and sustained improvement over time.</a:t>
            </a:r>
          </a:p>
          <a:p>
            <a:endParaRPr lang="en-GB" sz="20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0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7. Supporting pupils’ needs</a:t>
            </a:r>
          </a:p>
          <a:p>
            <a:r>
              <a:rPr lang="en-GB" sz="20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Building relationships, understanding and adeptly supporting pupil needs including their literacy, SEND, physical and mental health and wellbeing.</a:t>
            </a:r>
          </a:p>
          <a:p>
            <a:endParaRPr lang="en-GB" sz="20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20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8. Quality of education</a:t>
            </a:r>
          </a:p>
          <a:p>
            <a:r>
              <a:rPr lang="en-GB" sz="20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 well-planned, broad, ambitious and tailored curriculum that enables pupils to learn, progress and develop in preparation for their next stage.</a:t>
            </a:r>
          </a:p>
        </p:txBody>
      </p:sp>
    </p:spTree>
    <p:extLst>
      <p:ext uri="{BB962C8B-B14F-4D97-AF65-F5344CB8AC3E}">
        <p14:creationId xmlns:p14="http://schemas.microsoft.com/office/powerpoint/2010/main" val="1024742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FB73177-C50C-0212-B403-3A434AEEECB8}"/>
              </a:ext>
            </a:extLst>
          </p:cNvPr>
          <p:cNvSpPr txBox="1"/>
          <p:nvPr/>
        </p:nvSpPr>
        <p:spPr>
          <a:xfrm>
            <a:off x="457200" y="572254"/>
            <a:ext cx="609600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Currency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67C4D82-665D-0DB7-5AF0-15E1CA2FD540}"/>
              </a:ext>
            </a:extLst>
          </p:cNvPr>
          <p:cNvSpPr txBox="1"/>
          <p:nvPr/>
        </p:nvSpPr>
        <p:spPr>
          <a:xfrm>
            <a:off x="457200" y="1305342"/>
            <a:ext cx="1119632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9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9. Personal development</a:t>
            </a:r>
          </a:p>
          <a:p>
            <a:r>
              <a:rPr lang="en-GB" sz="19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Opportunities and support to develop the behaviours, skills and character necessary for pupils’ current and future success - resilience, confidence, self-management and teamwork.</a:t>
            </a:r>
          </a:p>
          <a:p>
            <a:endParaRPr lang="en-GB" sz="19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19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10. Qualifications</a:t>
            </a:r>
          </a:p>
          <a:p>
            <a:r>
              <a:rPr lang="en-GB" sz="19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Enabling all pupils to attain a broad, ambitious and valuable portfolio of qualifications.</a:t>
            </a:r>
          </a:p>
          <a:p>
            <a:endParaRPr lang="en-GB" sz="19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19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11. Assessment of need</a:t>
            </a:r>
          </a:p>
          <a:p>
            <a:r>
              <a:rPr lang="en-GB" sz="19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Equipping pupils, parents/carers and future education professionals with the knowledge and understanding necessary to address pupils' needs at home and in future learning environments.</a:t>
            </a:r>
          </a:p>
          <a:p>
            <a:endParaRPr lang="en-GB" sz="1900" b="1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19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12. Appropriate transition </a:t>
            </a:r>
          </a:p>
          <a:p>
            <a:r>
              <a:rPr lang="en-GB" sz="19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Robust planning, communication and support that facilitates successful transitions to mainstream, other AP or specialist provision, when appropriate.</a:t>
            </a:r>
          </a:p>
          <a:p>
            <a:endParaRPr lang="en-GB" sz="19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r>
              <a:rPr lang="en-GB" sz="1900" b="1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13. Post-16 destinations</a:t>
            </a:r>
          </a:p>
          <a:p>
            <a:r>
              <a:rPr lang="en-GB" sz="19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The preparation of pupils for their next steps after year 11 including Careers Education, Information and Guidance (</a:t>
            </a:r>
            <a:r>
              <a:rPr lang="en-GB" sz="1900" dirty="0" err="1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CEIAG</a:t>
            </a:r>
            <a:r>
              <a:rPr lang="en-GB" sz="1900" dirty="0">
                <a:solidFill>
                  <a:srgbClr val="20275C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), employability skills and transition support.</a:t>
            </a:r>
          </a:p>
          <a:p>
            <a:endParaRPr lang="en-GB" sz="1800" dirty="0">
              <a:solidFill>
                <a:srgbClr val="20275C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4514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519B03A-6016-41DD-9E6B-7285CC2C6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6995"/>
            <a:ext cx="10515600" cy="1133693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99A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Explorative Questions - example 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FCB02F2-B5A7-D6FF-E9F6-C70BE6BD858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543952"/>
              </p:ext>
            </p:extLst>
          </p:nvPr>
        </p:nvGraphicFramePr>
        <p:xfrm>
          <a:off x="838200" y="1830947"/>
          <a:ext cx="10703560" cy="4340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4360">
                  <a:extLst>
                    <a:ext uri="{9D8B030D-6E8A-4147-A177-3AD203B41FA5}">
                      <a16:colId xmlns:a16="http://schemas.microsoft.com/office/drawing/2014/main" val="2580932731"/>
                    </a:ext>
                  </a:extLst>
                </a:gridCol>
                <a:gridCol w="7569200">
                  <a:extLst>
                    <a:ext uri="{9D8B030D-6E8A-4147-A177-3AD203B41FA5}">
                      <a16:colId xmlns:a16="http://schemas.microsoft.com/office/drawing/2014/main" val="1995460110"/>
                    </a:ext>
                  </a:extLst>
                </a:gridCol>
              </a:tblGrid>
              <a:tr h="1147946">
                <a:tc rowSpan="4">
                  <a:txBody>
                    <a:bodyPr/>
                    <a:lstStyle/>
                    <a:p>
                      <a:pPr algn="l" fontAlgn="ctr"/>
                      <a:r>
                        <a:rPr lang="en-GB" sz="2200" u="none" strike="noStrike" dirty="0">
                          <a:solidFill>
                            <a:srgbClr val="E5E5E5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8. Quality of education</a:t>
                      </a:r>
                      <a:br>
                        <a:rPr lang="en-GB" sz="2200" u="none" strike="noStrike" dirty="0">
                          <a:solidFill>
                            <a:srgbClr val="E5E5E5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</a:br>
                      <a:endParaRPr lang="en-GB" sz="2200" b="0" i="0" u="none" strike="noStrike" dirty="0">
                        <a:solidFill>
                          <a:srgbClr val="E5E5E5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12381" marR="12381" marT="12381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u="none" strike="noStrike" dirty="0">
                          <a:solidFill>
                            <a:srgbClr val="E5E5E5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 </a:t>
                      </a:r>
                    </a:p>
                    <a:p>
                      <a:pPr algn="l" fontAlgn="ctr"/>
                      <a:r>
                        <a:rPr lang="en-GB" sz="2200" u="none" strike="noStrike" dirty="0">
                          <a:solidFill>
                            <a:srgbClr val="E5E5E5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How does the education you provide set students up for success in the future? </a:t>
                      </a:r>
                      <a:endParaRPr lang="en-GB" sz="2200" b="0" i="0" u="none" strike="noStrike" dirty="0">
                        <a:solidFill>
                          <a:srgbClr val="E5E5E5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12381" marR="12381" marT="12381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646384"/>
                  </a:ext>
                </a:extLst>
              </a:tr>
              <a:tr h="10642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u="none" strike="noStrike" dirty="0">
                          <a:solidFill>
                            <a:srgbClr val="E5E5E5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How do you tailor the curriculum to support the specific learning needs of individual pupils? </a:t>
                      </a:r>
                      <a:endParaRPr lang="en-GB" sz="2200" b="0" i="0" u="none" strike="noStrike" dirty="0">
                        <a:solidFill>
                          <a:srgbClr val="E5E5E5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12381" marR="12381" marT="12381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455363"/>
                  </a:ext>
                </a:extLst>
              </a:tr>
              <a:tr h="10642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u="none" strike="noStrike">
                          <a:solidFill>
                            <a:srgbClr val="E5E5E5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How do you incorporate diverse viewpoints and perspectives when developing pupils’ cultural capital? </a:t>
                      </a:r>
                      <a:endParaRPr lang="en-GB" sz="2200" b="0" i="0" u="none" strike="noStrike">
                        <a:solidFill>
                          <a:srgbClr val="E5E5E5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12381" marR="12381" marT="12381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876863"/>
                  </a:ext>
                </a:extLst>
              </a:tr>
              <a:tr h="106425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2200" u="none" strike="noStrike" dirty="0">
                          <a:solidFill>
                            <a:srgbClr val="E5E5E5"/>
                          </a:solidFill>
                          <a:effectLst/>
                          <a:latin typeface="Open Sans" pitchFamily="2" charset="0"/>
                          <a:ea typeface="Open Sans" pitchFamily="2" charset="0"/>
                          <a:cs typeface="Open Sans" pitchFamily="2" charset="0"/>
                        </a:rPr>
                        <a:t>How well prepared are pupils/ students for the next stage of learning, education or training?</a:t>
                      </a:r>
                      <a:endParaRPr lang="en-GB" sz="2200" b="0" i="0" u="none" strike="noStrike" dirty="0">
                        <a:solidFill>
                          <a:srgbClr val="E5E5E5"/>
                        </a:solidFill>
                        <a:effectLst/>
                        <a:latin typeface="Open Sans" pitchFamily="2" charset="0"/>
                        <a:ea typeface="Open Sans" pitchFamily="2" charset="0"/>
                        <a:cs typeface="Open Sans" pitchFamily="2" charset="0"/>
                      </a:endParaRPr>
                    </a:p>
                  </a:txBody>
                  <a:tcPr marL="12381" marR="12381" marT="12381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49234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330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7ec70bc-4bc4-45ec-8543-b4f1fe6a2bfb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B6030A715A714DAF29EF644AE26E10" ma:contentTypeVersion="8" ma:contentTypeDescription="Create a new document." ma:contentTypeScope="" ma:versionID="81ea39c8bedba462353948150c11d478">
  <xsd:schema xmlns:xsd="http://www.w3.org/2001/XMLSchema" xmlns:xs="http://www.w3.org/2001/XMLSchema" xmlns:p="http://schemas.microsoft.com/office/2006/metadata/properties" xmlns:ns2="1a8fd05e-55fb-40f9-b1d2-0f4dfb773791" xmlns:ns3="47ec70bc-4bc4-45ec-8543-b4f1fe6a2bfb" targetNamespace="http://schemas.microsoft.com/office/2006/metadata/properties" ma:root="true" ma:fieldsID="b208f61f8189922046d5e6c4fbe85524" ns2:_="" ns3:_="">
    <xsd:import namespace="1a8fd05e-55fb-40f9-b1d2-0f4dfb773791"/>
    <xsd:import namespace="47ec70bc-4bc4-45ec-8543-b4f1fe6a2bf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fd05e-55fb-40f9-b1d2-0f4dfb7737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ec70bc-4bc4-45ec-8543-b4f1fe6a2bfb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7ECE5D-F08C-4BB0-A0B5-788556FB109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F4954EE-1FF3-4E26-8894-DAE9881D6847}">
  <ds:schemaRefs>
    <ds:schemaRef ds:uri="http://www.w3.org/XML/1998/namespace"/>
    <ds:schemaRef ds:uri="http://schemas.microsoft.com/office/2006/metadata/properties"/>
    <ds:schemaRef ds:uri="043d6bf5-bc38-4048-bee4-f9d523e76956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47ec70bc-4bc4-45ec-8543-b4f1fe6a2bfb"/>
  </ds:schemaRefs>
</ds:datastoreItem>
</file>

<file path=customXml/itemProps3.xml><?xml version="1.0" encoding="utf-8"?>
<ds:datastoreItem xmlns:ds="http://schemas.openxmlformats.org/officeDocument/2006/customXml" ds:itemID="{6A4073F8-431D-4E6C-BFE7-4925C55DE99A}"/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251</TotalTime>
  <Words>721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Open Sans</vt:lpstr>
      <vt:lpstr>Opens sans</vt:lpstr>
      <vt:lpstr>Office Theme</vt:lpstr>
      <vt:lpstr>Custom Design</vt:lpstr>
      <vt:lpstr>PowerPoint Presentation</vt:lpstr>
      <vt:lpstr>PowerPoint Presentation</vt:lpstr>
      <vt:lpstr>PowerPoint Presentation</vt:lpstr>
      <vt:lpstr>Benefits of using the toolkit </vt:lpstr>
      <vt:lpstr>PowerPoint Presentation</vt:lpstr>
      <vt:lpstr>PowerPoint Presentation</vt:lpstr>
      <vt:lpstr>PowerPoint Presentation</vt:lpstr>
      <vt:lpstr>PowerPoint Presentation</vt:lpstr>
      <vt:lpstr>Explorative Questions - example </vt:lpstr>
      <vt:lpstr>Recording and exploring</vt:lpstr>
      <vt:lpstr>Next Steps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Zelda Massey</dc:creator>
  <cp:lastModifiedBy>Angela Gibbons</cp:lastModifiedBy>
  <cp:revision>5</cp:revision>
  <cp:lastPrinted>2020-07-28T07:42:17Z</cp:lastPrinted>
  <dcterms:created xsi:type="dcterms:W3CDTF">2020-06-12T14:04:17Z</dcterms:created>
  <dcterms:modified xsi:type="dcterms:W3CDTF">2023-09-28T18:40:25Z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0x01010087B6030A715A714DAF29EF644AE26E10</vt:lpwstr>
  </property>
  <property fmtid="{D5CDD505-2E9C-101B-9397-08002B2CF9AE}" pid="3" name="MediaServiceImageTags">
    <vt:lpwstr/>
  </property>
  <property fmtid="{D5CDD505-2E9C-101B-9397-08002B2CF9AE}" pid="4" name="xd_ProgID">
    <vt:lpwstr/>
  </property>
  <property fmtid="{D5CDD505-2E9C-101B-9397-08002B2CF9AE}" pid="5" name="_SourceUrl">
    <vt:lpwstr/>
  </property>
  <property fmtid="{D5CDD505-2E9C-101B-9397-08002B2CF9AE}" pid="6" name="_SharedFileIndex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xd_Signature">
    <vt:bool>false</vt:bool>
  </property>
</Properties>
</file>