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2D0DD6-3C91-A911-9DDE-57E5EA71C339}" name="Ford, Emma" initials="EF" userId="S::emma.ford@warrington.gov.uk::878d08fe-45ab-4969-86b0-cc807c7c0551" providerId="AD"/>
  <p188:author id="{E4F918ED-9B6A-78F3-AB44-091EB75FBEDA}" name="John Foster" initials="JF" userId="S::John.Foster@eastsussex.gov.uk::c9dffbe1-f712-499d-9080-9ac7d4dae2e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C1EC"/>
    <a:srgbClr val="BFBFBF"/>
    <a:srgbClr val="8ED973"/>
    <a:srgbClr val="03A5A1"/>
    <a:srgbClr val="4E95D9"/>
    <a:srgbClr val="DB78D0"/>
    <a:srgbClr val="95C98B"/>
    <a:srgbClr val="F3B09C"/>
    <a:srgbClr val="36A7AE"/>
    <a:srgbClr val="22A5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01" autoAdjust="0"/>
    <p:restoredTop sz="95064" autoAdjust="0"/>
  </p:normalViewPr>
  <p:slideViewPr>
    <p:cSldViewPr snapToGrid="0">
      <p:cViewPr varScale="1">
        <p:scale>
          <a:sx n="72" d="100"/>
          <a:sy n="72" d="100"/>
        </p:scale>
        <p:origin x="78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e Beese" userId="4de77195-fc7c-4bd5-9f33-63f3992948f2" providerId="ADAL" clId="{61D25327-687E-417A-A82A-3EED05014C67}"/>
    <pc:docChg chg="undo custSel modSld">
      <pc:chgData name="Joanne Beese" userId="4de77195-fc7c-4bd5-9f33-63f3992948f2" providerId="ADAL" clId="{61D25327-687E-417A-A82A-3EED05014C67}" dt="2026-01-15T14:07:39.501" v="309" actId="20577"/>
      <pc:docMkLst>
        <pc:docMk/>
      </pc:docMkLst>
      <pc:sldChg chg="addSp delSp modSp mod">
        <pc:chgData name="Joanne Beese" userId="4de77195-fc7c-4bd5-9f33-63f3992948f2" providerId="ADAL" clId="{61D25327-687E-417A-A82A-3EED05014C67}" dt="2026-01-15T14:07:39.501" v="309" actId="20577"/>
        <pc:sldMkLst>
          <pc:docMk/>
          <pc:sldMk cId="518559883" sldId="270"/>
        </pc:sldMkLst>
        <pc:spChg chg="mod">
          <ac:chgData name="Joanne Beese" userId="4de77195-fc7c-4bd5-9f33-63f3992948f2" providerId="ADAL" clId="{61D25327-687E-417A-A82A-3EED05014C67}" dt="2026-01-15T14:07:39.501" v="309" actId="20577"/>
          <ac:spMkLst>
            <pc:docMk/>
            <pc:sldMk cId="518559883" sldId="270"/>
            <ac:spMk id="20" creationId="{C115A063-FE38-9DCB-4F92-091DA76EB9E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68E51-3D66-4903-910E-114EDC90F2FF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74B7E-A4B8-4B13-9A50-741A2477B2C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7763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098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A480F-9DCA-C0C2-BD41-C5ECA7D10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180D2-28CE-CE5D-41B1-2263CBAAB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C0EC6-E2B5-C71C-8142-1C38727C0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8297E-950C-A80F-2A46-10AB32F1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EBE8C-4F6B-129D-A53B-8651C6BD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99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15CF-711A-0E09-2AFB-1AFA94799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1D53-E79E-6892-0232-F0423E726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D919F-7B9C-6B65-2E90-32BE8B295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C0DC0-2B68-BD96-DFCE-F22962249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A58A2-04E5-2ADC-4AD7-6F96F48E6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856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C8004-62E1-7C4D-D25E-A9B01774B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7A6BA-86C8-5815-4734-C9AA5D3C6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D94E9-5090-22DD-F5C4-4DA81AC3E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F9AD9-47A9-D266-00BC-C50215BE6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0D0B6-B63D-5002-3787-E4017D90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025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F72CE-3CE8-51BC-C4EA-DC469788F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1C310-6B03-D015-CDE3-B8145DFAF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D2A568-303C-3B50-33B4-7B47B7D65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3E1F2-7A3B-D050-7359-6A3A17E12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4C365-2388-7A07-40FD-572C59025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37CE2-B33C-C4BA-0606-0806F9FFD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5799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C317A-0715-5245-6A33-AEC62FF6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79C35-2A87-5008-DB0C-BB6FF8AD6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0BB55-BE30-1434-56A6-1F0D3AF64D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BDE411-4B9D-AA37-CA71-98E96223B1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9598C8-D780-51B5-3D91-9A1406F48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961BBA-6588-DF77-9E5C-EEBC4D2AB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412AAD-1CEA-3321-E6AF-7936CD59B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2A33B7-C8E4-57AA-E7D0-20F93002B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70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648-9341-04CE-D98B-57F8CDA7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E087C9-E053-8A27-E169-877793995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283A71-9309-3B19-465D-4FFDCF5C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A8264-B33A-D523-747F-C319C6F6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72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62FBE5-6433-02DE-01E6-1FBA0EA9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48474-5893-A145-D78E-E5248447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D6582-85CA-114A-307B-2E90BA8D0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973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4F104-A5A9-E4B2-1227-CD5CB53E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21D8B-5981-4404-4453-129A08556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068D-7139-2491-2262-3C12D949D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058FE-0A25-842F-8937-6E722CFD8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9439E-7EB3-53A2-330D-28D0A24AD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79E4A-4152-09DF-D8E9-8EA25858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8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20564-3339-01AF-652C-D818A543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463FEC-3CDF-3A44-D4B7-CCC5AB2B91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CF417-916A-164D-6AC4-93C94FDD1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2F868-2BD3-7A6C-7FD7-D5EB1644E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141EE-389F-91EC-5525-E65B78B90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6CB9F-733A-76CF-0C41-0B1B18F89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60824-38FF-F68E-AFFF-BC35E668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61E44-D3A2-3EF7-0F91-5C3C26051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078B5-A672-D6AB-8F0F-54726E114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4CD5C-F3A4-AAE8-296B-75D1AC213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921E2-7138-048E-26F6-DA6E08D4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1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776D8C-C126-C4C5-9DF1-DF718778B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0C051-55A6-B230-9732-75E2761D4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09DA5-6280-8C33-8375-90C8FABD4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F62F0-245B-AD91-00CC-365C1E22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FBDD0-C58A-E3DE-3E89-EE6B858D3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40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A202CD-AD87-AE41-99A3-C161584EA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EB012-096F-35DE-3ADF-5EBF3E928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C56F5-4E1C-8800-FF30-F6CA7B2020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5C77F-516B-4660-B8BA-CC282A6FA2BD}" type="datetimeFigureOut">
              <a:rPr lang="en-GB" smtClean="0"/>
              <a:t>15/01/2026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90E70-80B4-8B31-DDEC-8E036F434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80964-5FD6-A856-37B9-B31D68295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71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8F3B1-94CD-4460-39A0-F1ADFDAD0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BEC607-D014-5621-88AC-6559B7E0528C}"/>
              </a:ext>
            </a:extLst>
          </p:cNvPr>
          <p:cNvSpPr/>
          <p:nvPr/>
        </p:nvSpPr>
        <p:spPr>
          <a:xfrm>
            <a:off x="431977" y="695277"/>
            <a:ext cx="2642531" cy="1064018"/>
          </a:xfrm>
          <a:prstGeom prst="rect">
            <a:avLst/>
          </a:prstGeom>
          <a:solidFill>
            <a:srgbClr val="DB78D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1</a:t>
            </a: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Children’s needs are identified early and effectively responded to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0481A2-DBEE-3D7E-4C51-1E1DA187E470}"/>
              </a:ext>
            </a:extLst>
          </p:cNvPr>
          <p:cNvSpPr/>
          <p:nvPr/>
        </p:nvSpPr>
        <p:spPr>
          <a:xfrm>
            <a:off x="3360880" y="695277"/>
            <a:ext cx="2642531" cy="1064018"/>
          </a:xfrm>
          <a:prstGeom prst="rect">
            <a:avLst/>
          </a:prstGeom>
          <a:solidFill>
            <a:srgbClr val="4E95D9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2</a:t>
            </a: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are protected from risk of harm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AF98FD-B574-A7DA-C3A8-24A27885F207}"/>
              </a:ext>
            </a:extLst>
          </p:cNvPr>
          <p:cNvSpPr/>
          <p:nvPr/>
        </p:nvSpPr>
        <p:spPr>
          <a:xfrm>
            <a:off x="9330710" y="695277"/>
            <a:ext cx="2429313" cy="1064018"/>
          </a:xfrm>
          <a:prstGeom prst="rect">
            <a:avLst/>
          </a:prstGeom>
          <a:solidFill>
            <a:srgbClr val="8ED973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4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Multi-agency partners work together and hold each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to account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3CA782-238D-BF19-3E1C-67D102079D04}"/>
              </a:ext>
            </a:extLst>
          </p:cNvPr>
          <p:cNvSpPr/>
          <p:nvPr/>
        </p:nvSpPr>
        <p:spPr>
          <a:xfrm>
            <a:off x="6325206" y="695277"/>
            <a:ext cx="2743547" cy="10640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3</a:t>
            </a: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are effectively safeguarded, and their welfare promoted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F6DAE7-F99F-73AC-F411-9979480CFC85}"/>
              </a:ext>
            </a:extLst>
          </p:cNvPr>
          <p:cNvSpPr/>
          <p:nvPr/>
        </p:nvSpPr>
        <p:spPr>
          <a:xfrm>
            <a:off x="431977" y="1944964"/>
            <a:ext cx="2642531" cy="26197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Contacts by agency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Early Help lead professionals by agency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Early Help numbers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(Family Help)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Number of children awaiting specialist health assessments/provision (CAMHs)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A9BBC3-4E00-B82C-BCC1-73C25ED05323}"/>
              </a:ext>
            </a:extLst>
          </p:cNvPr>
          <p:cNvSpPr/>
          <p:nvPr/>
        </p:nvSpPr>
        <p:spPr>
          <a:xfrm>
            <a:off x="431977" y="5006506"/>
            <a:ext cx="2663120" cy="12292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Family help plans (care reforms)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Family help needs measures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Mental Health (Child/Parental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FB3206-2637-8A3F-A2BE-441D2A85D4E8}"/>
              </a:ext>
            </a:extLst>
          </p:cNvPr>
          <p:cNvSpPr/>
          <p:nvPr/>
        </p:nvSpPr>
        <p:spPr>
          <a:xfrm>
            <a:off x="3360880" y="1944964"/>
            <a:ext cx="2642531" cy="26197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Child in Need numbers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(Family Help)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Referrals by agency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Repeat referrals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Conversion rate contacts to referrals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Strategy meetings/S47/ICPC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Educational Attendance, Exclusions, Electively Home Educated &amp; NEET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Repeat missing from home incidents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CSA and CSE offences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Neglect offences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Child Stop Searches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Child Arrests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Child Strip Searches</a:t>
            </a:r>
            <a:endParaRPr lang="en-GB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84929-FBF7-C932-27C1-42E65255D5CA}"/>
              </a:ext>
            </a:extLst>
          </p:cNvPr>
          <p:cNvSpPr/>
          <p:nvPr/>
        </p:nvSpPr>
        <p:spPr>
          <a:xfrm>
            <a:off x="3360880" y="5006505"/>
            <a:ext cx="2663120" cy="12420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Extra Familial Harm (CCE/CSE/Online Harm)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Domestic Abuse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Neglect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Serious Youth Violence</a:t>
            </a:r>
          </a:p>
          <a:p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CF22BE-4B1C-8FEE-9A51-533CF275DE6D}"/>
              </a:ext>
            </a:extLst>
          </p:cNvPr>
          <p:cNvSpPr/>
          <p:nvPr/>
        </p:nvSpPr>
        <p:spPr>
          <a:xfrm>
            <a:off x="6325206" y="1959130"/>
            <a:ext cx="2743547" cy="2605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Police Powers of Protection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Number of children subject of Child Protection Plans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Repeat CP in two years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Family Group Decision Making offered and held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Number of children subject to Public Law Outline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Health Assessment timeliness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C0098C-EE46-169A-1531-7756BE0C2266}"/>
              </a:ext>
            </a:extLst>
          </p:cNvPr>
          <p:cNvSpPr/>
          <p:nvPr/>
        </p:nvSpPr>
        <p:spPr>
          <a:xfrm>
            <a:off x="6325206" y="5006505"/>
            <a:ext cx="2764136" cy="12292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Multi-agency child protection team data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we understand </a:t>
            </a:r>
            <a:r>
              <a:rPr lang="en-GB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belonging for children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15A063-FE38-9DCB-4F92-091DA76EB9E8}"/>
              </a:ext>
            </a:extLst>
          </p:cNvPr>
          <p:cNvSpPr/>
          <p:nvPr/>
        </p:nvSpPr>
        <p:spPr>
          <a:xfrm>
            <a:off x="9330710" y="1944964"/>
            <a:ext cx="2464736" cy="2605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Referrals for practice reviews, serious incident notifications and referring agency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Multi-agency attendance at executive meetings (</a:t>
            </a:r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including education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and voluntary sector organisations) </a:t>
            </a:r>
          </a:p>
          <a:p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148B49-8AD1-8CF2-E1B7-4C89634B2DA3}"/>
              </a:ext>
            </a:extLst>
          </p:cNvPr>
          <p:cNvSpPr/>
          <p:nvPr/>
        </p:nvSpPr>
        <p:spPr>
          <a:xfrm>
            <a:off x="9330710" y="5006504"/>
            <a:ext cx="2464736" cy="12420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Training delivered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Children seen by partners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Child and parental influence tracker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C9702C-6641-5F8B-65A0-24ED4B135762}"/>
              </a:ext>
            </a:extLst>
          </p:cNvPr>
          <p:cNvSpPr txBox="1"/>
          <p:nvPr/>
        </p:nvSpPr>
        <p:spPr>
          <a:xfrm>
            <a:off x="464837" y="2016320"/>
            <a:ext cx="266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Measure now: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E2D864-90E1-62A6-7A2A-FD83354980A7}"/>
              </a:ext>
            </a:extLst>
          </p:cNvPr>
          <p:cNvSpPr txBox="1"/>
          <p:nvPr/>
        </p:nvSpPr>
        <p:spPr>
          <a:xfrm>
            <a:off x="9390548" y="2022436"/>
            <a:ext cx="266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Measure now: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CF05F5-5F22-866E-BBA2-778E4C7A3F36}"/>
              </a:ext>
            </a:extLst>
          </p:cNvPr>
          <p:cNvSpPr txBox="1"/>
          <p:nvPr/>
        </p:nvSpPr>
        <p:spPr>
          <a:xfrm>
            <a:off x="6405632" y="2022771"/>
            <a:ext cx="266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Measure now: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A57BAD-28E1-9B2B-4D72-E0F7A8D2D041}"/>
              </a:ext>
            </a:extLst>
          </p:cNvPr>
          <p:cNvSpPr txBox="1"/>
          <p:nvPr/>
        </p:nvSpPr>
        <p:spPr>
          <a:xfrm>
            <a:off x="3420716" y="2016319"/>
            <a:ext cx="266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Measure now: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C2BF11-4E5D-8E79-A88B-44DA4EC89959}"/>
              </a:ext>
            </a:extLst>
          </p:cNvPr>
          <p:cNvSpPr txBox="1"/>
          <p:nvPr/>
        </p:nvSpPr>
        <p:spPr>
          <a:xfrm>
            <a:off x="396554" y="4670003"/>
            <a:ext cx="2423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Develop: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597E90-4478-2D8C-01CE-671450475F34}"/>
              </a:ext>
            </a:extLst>
          </p:cNvPr>
          <p:cNvSpPr txBox="1"/>
          <p:nvPr/>
        </p:nvSpPr>
        <p:spPr>
          <a:xfrm>
            <a:off x="3324304" y="4670004"/>
            <a:ext cx="2423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Develop: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28BA0F-36DC-4180-2575-4E02E25401D9}"/>
              </a:ext>
            </a:extLst>
          </p:cNvPr>
          <p:cNvSpPr txBox="1"/>
          <p:nvPr/>
        </p:nvSpPr>
        <p:spPr>
          <a:xfrm>
            <a:off x="6252054" y="4705074"/>
            <a:ext cx="2423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Develop: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B86CDA-1123-8551-DABF-E133F7004E7C}"/>
              </a:ext>
            </a:extLst>
          </p:cNvPr>
          <p:cNvSpPr txBox="1"/>
          <p:nvPr/>
        </p:nvSpPr>
        <p:spPr>
          <a:xfrm>
            <a:off x="9248414" y="4670447"/>
            <a:ext cx="2423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Develop</a:t>
            </a: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A5D6E-38F7-3B2D-41DF-9BA707A88163}"/>
              </a:ext>
            </a:extLst>
          </p:cNvPr>
          <p:cNvSpPr txBox="1"/>
          <p:nvPr/>
        </p:nvSpPr>
        <p:spPr>
          <a:xfrm>
            <a:off x="396554" y="6353849"/>
            <a:ext cx="1139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Voice and experience of children and families- belonging, loving homes and thriving families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0E852-FC8E-D0F5-B0B3-817FD3172A54}"/>
              </a:ext>
            </a:extLst>
          </p:cNvPr>
          <p:cNvSpPr txBox="1"/>
          <p:nvPr/>
        </p:nvSpPr>
        <p:spPr>
          <a:xfrm>
            <a:off x="396554" y="140010"/>
            <a:ext cx="1139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Sub regional overarching analysis of public health, deprivation, demand on systems to scene set</a:t>
            </a:r>
          </a:p>
        </p:txBody>
      </p:sp>
    </p:spTree>
    <p:extLst>
      <p:ext uri="{BB962C8B-B14F-4D97-AF65-F5344CB8AC3E}">
        <p14:creationId xmlns:p14="http://schemas.microsoft.com/office/powerpoint/2010/main" val="518559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Widescreen</PresentationFormat>
  <Paragraphs>58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Hayes, Sean</dc:creator>
  <cp:lastModifiedBy>Joanne Beese</cp:lastModifiedBy>
  <cp:revision>60</cp:revision>
  <dcterms:created xsi:type="dcterms:W3CDTF">2024-10-09T08:44:30Z</dcterms:created>
  <dcterms:modified xsi:type="dcterms:W3CDTF">2026-01-15T14:07:45Z</dcterms:modified>
</cp:coreProperties>
</file>