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5"/>
  </p:notesMasterIdLst>
  <p:handoutMasterIdLst>
    <p:handoutMasterId r:id="rId66"/>
  </p:handoutMasterIdLst>
  <p:sldIdLst>
    <p:sldId id="263" r:id="rId5"/>
    <p:sldId id="266" r:id="rId6"/>
    <p:sldId id="267" r:id="rId7"/>
    <p:sldId id="323" r:id="rId8"/>
    <p:sldId id="324" r:id="rId9"/>
    <p:sldId id="311" r:id="rId10"/>
    <p:sldId id="259" r:id="rId11"/>
    <p:sldId id="273" r:id="rId12"/>
    <p:sldId id="312" r:id="rId13"/>
    <p:sldId id="274" r:id="rId14"/>
    <p:sldId id="275" r:id="rId15"/>
    <p:sldId id="261" r:id="rId16"/>
    <p:sldId id="276" r:id="rId17"/>
    <p:sldId id="277" r:id="rId18"/>
    <p:sldId id="278" r:id="rId19"/>
    <p:sldId id="313" r:id="rId20"/>
    <p:sldId id="279" r:id="rId21"/>
    <p:sldId id="280" r:id="rId22"/>
    <p:sldId id="281" r:id="rId23"/>
    <p:sldId id="314" r:id="rId24"/>
    <p:sldId id="282" r:id="rId25"/>
    <p:sldId id="283" r:id="rId26"/>
    <p:sldId id="284" r:id="rId27"/>
    <p:sldId id="264" r:id="rId28"/>
    <p:sldId id="285" r:id="rId29"/>
    <p:sldId id="286" r:id="rId30"/>
    <p:sldId id="287" r:id="rId31"/>
    <p:sldId id="315" r:id="rId32"/>
    <p:sldId id="288" r:id="rId33"/>
    <p:sldId id="289" r:id="rId34"/>
    <p:sldId id="290" r:id="rId35"/>
    <p:sldId id="316" r:id="rId36"/>
    <p:sldId id="291" r:id="rId37"/>
    <p:sldId id="292" r:id="rId38"/>
    <p:sldId id="293" r:id="rId39"/>
    <p:sldId id="317" r:id="rId40"/>
    <p:sldId id="294" r:id="rId41"/>
    <p:sldId id="295" r:id="rId42"/>
    <p:sldId id="296" r:id="rId43"/>
    <p:sldId id="329" r:id="rId44"/>
    <p:sldId id="326" r:id="rId45"/>
    <p:sldId id="327" r:id="rId46"/>
    <p:sldId id="328" r:id="rId47"/>
    <p:sldId id="318" r:id="rId48"/>
    <p:sldId id="297" r:id="rId49"/>
    <p:sldId id="298" r:id="rId50"/>
    <p:sldId id="299" r:id="rId51"/>
    <p:sldId id="269" r:id="rId52"/>
    <p:sldId id="300" r:id="rId53"/>
    <p:sldId id="301" r:id="rId54"/>
    <p:sldId id="302" r:id="rId55"/>
    <p:sldId id="270" r:id="rId56"/>
    <p:sldId id="303" r:id="rId57"/>
    <p:sldId id="304" r:id="rId58"/>
    <p:sldId id="305" r:id="rId59"/>
    <p:sldId id="271" r:id="rId60"/>
    <p:sldId id="325" r:id="rId61"/>
    <p:sldId id="320" r:id="rId62"/>
    <p:sldId id="322" r:id="rId63"/>
    <p:sldId id="262" r:id="rId64"/>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845705-0B9E-8C93-D6CC-73BE2233A029}" name="Sara Chattun" initials="SC" userId="S::Sara.Chattun@thisiscapacity.co.uk::e3138d3c-e332-411e-b23f-c4390cb0db4a" providerId="AD"/>
  <p188:author id="{6C32BCD4-52AA-1A64-EACB-83AC0C255533}" name="Emma Lord" initials="EL" userId="S::emma.lord@thisiscapacity.co.uk::88227481-a365-44e6-9a63-af23498eefb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A0"/>
    <a:srgbClr val="20275C"/>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CE02AE-6EF4-41D9-97E7-7CFDC04DE10E}" v="32" dt="2026-04-27T18:51:44.3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6" d="100"/>
          <a:sy n="96" d="100"/>
        </p:scale>
        <p:origin x="102" y="330"/>
      </p:cViewPr>
      <p:guideLst/>
    </p:cSldViewPr>
  </p:slideViewPr>
  <p:notesTextViewPr>
    <p:cViewPr>
      <p:scale>
        <a:sx n="1" d="1"/>
        <a:sy n="1" d="1"/>
      </p:scale>
      <p:origin x="0" y="0"/>
    </p:cViewPr>
  </p:notesTextViewPr>
  <p:notesViewPr>
    <p:cSldViewPr snapToGrid="0">
      <p:cViewPr varScale="1">
        <p:scale>
          <a:sx n="50" d="100"/>
          <a:sy n="50" d="100"/>
        </p:scale>
        <p:origin x="2964" y="6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73"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Chattun" userId="e3138d3c-e332-411e-b23f-c4390cb0db4a" providerId="ADAL" clId="{D341329B-5B81-47D4-B10F-17F97C65C131}"/>
    <pc:docChg chg="undo custSel addSld delSld modSld">
      <pc:chgData name="Sara Chattun" userId="e3138d3c-e332-411e-b23f-c4390cb0db4a" providerId="ADAL" clId="{D341329B-5B81-47D4-B10F-17F97C65C131}" dt="2026-04-27T18:51:49.759" v="4415" actId="790"/>
      <pc:docMkLst>
        <pc:docMk/>
      </pc:docMkLst>
      <pc:sldChg chg="modSp mod setBg">
        <pc:chgData name="Sara Chattun" userId="e3138d3c-e332-411e-b23f-c4390cb0db4a" providerId="ADAL" clId="{D341329B-5B81-47D4-B10F-17F97C65C131}" dt="2026-04-07T13:29:50.205" v="407" actId="113"/>
        <pc:sldMkLst>
          <pc:docMk/>
          <pc:sldMk cId="4292325849" sldId="259"/>
        </pc:sldMkLst>
        <pc:spChg chg="mod">
          <ac:chgData name="Sara Chattun" userId="e3138d3c-e332-411e-b23f-c4390cb0db4a" providerId="ADAL" clId="{D341329B-5B81-47D4-B10F-17F97C65C131}" dt="2026-04-07T13:29:50.205" v="407" actId="113"/>
          <ac:spMkLst>
            <pc:docMk/>
            <pc:sldMk cId="4292325849" sldId="259"/>
            <ac:spMk id="2" creationId="{41ED395E-B74A-E16F-6DEC-4B3B1901DF9C}"/>
          </ac:spMkLst>
        </pc:spChg>
        <pc:spChg chg="mod">
          <ac:chgData name="Sara Chattun" userId="e3138d3c-e332-411e-b23f-c4390cb0db4a" providerId="ADAL" clId="{D341329B-5B81-47D4-B10F-17F97C65C131}" dt="2026-04-07T13:29:37.652" v="400"/>
          <ac:spMkLst>
            <pc:docMk/>
            <pc:sldMk cId="4292325849" sldId="259"/>
            <ac:spMk id="3" creationId="{FB3FF149-407C-F028-74B8-1A8D4D775854}"/>
          </ac:spMkLst>
        </pc:spChg>
      </pc:sldChg>
      <pc:sldChg chg="modSp mod">
        <pc:chgData name="Sara Chattun" userId="e3138d3c-e332-411e-b23f-c4390cb0db4a" providerId="ADAL" clId="{D341329B-5B81-47D4-B10F-17F97C65C131}" dt="2026-04-07T13:31:47.129" v="420" actId="108"/>
        <pc:sldMkLst>
          <pc:docMk/>
          <pc:sldMk cId="1540679516" sldId="261"/>
        </pc:sldMkLst>
        <pc:spChg chg="mod">
          <ac:chgData name="Sara Chattun" userId="e3138d3c-e332-411e-b23f-c4390cb0db4a" providerId="ADAL" clId="{D341329B-5B81-47D4-B10F-17F97C65C131}" dt="2026-04-07T13:31:47.129" v="420" actId="108"/>
          <ac:spMkLst>
            <pc:docMk/>
            <pc:sldMk cId="1540679516" sldId="261"/>
            <ac:spMk id="2" creationId="{ED464F52-B1CB-5CEC-BCA0-E6406FBD29CF}"/>
          </ac:spMkLst>
        </pc:spChg>
      </pc:sldChg>
      <pc:sldChg chg="modSp mod">
        <pc:chgData name="Sara Chattun" userId="e3138d3c-e332-411e-b23f-c4390cb0db4a" providerId="ADAL" clId="{D341329B-5B81-47D4-B10F-17F97C65C131}" dt="2026-04-07T14:46:01.487" v="1059" actId="20577"/>
        <pc:sldMkLst>
          <pc:docMk/>
          <pc:sldMk cId="2599452153" sldId="263"/>
        </pc:sldMkLst>
        <pc:spChg chg="mod">
          <ac:chgData name="Sara Chattun" userId="e3138d3c-e332-411e-b23f-c4390cb0db4a" providerId="ADAL" clId="{D341329B-5B81-47D4-B10F-17F97C65C131}" dt="2026-04-07T14:46:01.487" v="1059" actId="20577"/>
          <ac:spMkLst>
            <pc:docMk/>
            <pc:sldMk cId="2599452153" sldId="263"/>
            <ac:spMk id="7" creationId="{983BB85B-67FA-438F-815F-741010846966}"/>
          </ac:spMkLst>
        </pc:spChg>
      </pc:sldChg>
      <pc:sldChg chg="modSp mod">
        <pc:chgData name="Sara Chattun" userId="e3138d3c-e332-411e-b23f-c4390cb0db4a" providerId="ADAL" clId="{D341329B-5B81-47D4-B10F-17F97C65C131}" dt="2026-04-07T13:33:14.215" v="430" actId="108"/>
        <pc:sldMkLst>
          <pc:docMk/>
          <pc:sldMk cId="1766882335" sldId="264"/>
        </pc:sldMkLst>
        <pc:spChg chg="mod">
          <ac:chgData name="Sara Chattun" userId="e3138d3c-e332-411e-b23f-c4390cb0db4a" providerId="ADAL" clId="{D341329B-5B81-47D4-B10F-17F97C65C131}" dt="2026-04-07T13:33:14.215" v="430" actId="108"/>
          <ac:spMkLst>
            <pc:docMk/>
            <pc:sldMk cId="1766882335" sldId="264"/>
            <ac:spMk id="2" creationId="{C7B39265-CCC9-E53A-25D6-C8916B46A77A}"/>
          </ac:spMkLst>
        </pc:spChg>
      </pc:sldChg>
      <pc:sldChg chg="modSp mod">
        <pc:chgData name="Sara Chattun" userId="e3138d3c-e332-411e-b23f-c4390cb0db4a" providerId="ADAL" clId="{D341329B-5B81-47D4-B10F-17F97C65C131}" dt="2026-04-27T18:49:37.112" v="4411" actId="108"/>
        <pc:sldMkLst>
          <pc:docMk/>
          <pc:sldMk cId="151981448" sldId="266"/>
        </pc:sldMkLst>
        <pc:spChg chg="mod">
          <ac:chgData name="Sara Chattun" userId="e3138d3c-e332-411e-b23f-c4390cb0db4a" providerId="ADAL" clId="{D341329B-5B81-47D4-B10F-17F97C65C131}" dt="2026-04-07T13:27:17.101" v="357" actId="20577"/>
          <ac:spMkLst>
            <pc:docMk/>
            <pc:sldMk cId="151981448" sldId="266"/>
            <ac:spMk id="7" creationId="{385D3B28-A5AE-E236-11E3-3199A0B52547}"/>
          </ac:spMkLst>
        </pc:spChg>
        <pc:graphicFrameChg chg="mod modGraphic">
          <ac:chgData name="Sara Chattun" userId="e3138d3c-e332-411e-b23f-c4390cb0db4a" providerId="ADAL" clId="{D341329B-5B81-47D4-B10F-17F97C65C131}" dt="2026-04-27T18:49:37.112" v="4411" actId="108"/>
          <ac:graphicFrameMkLst>
            <pc:docMk/>
            <pc:sldMk cId="151981448" sldId="266"/>
            <ac:graphicFrameMk id="3" creationId="{E105493A-409C-4F3F-51F2-7AE5069992A6}"/>
          </ac:graphicFrameMkLst>
        </pc:graphicFrameChg>
      </pc:sldChg>
      <pc:sldChg chg="delSp modSp mod">
        <pc:chgData name="Sara Chattun" userId="e3138d3c-e332-411e-b23f-c4390cb0db4a" providerId="ADAL" clId="{D341329B-5B81-47D4-B10F-17F97C65C131}" dt="2026-04-27T18:25:05.759" v="3934" actId="20577"/>
        <pc:sldMkLst>
          <pc:docMk/>
          <pc:sldMk cId="3607280140" sldId="267"/>
        </pc:sldMkLst>
        <pc:spChg chg="mod">
          <ac:chgData name="Sara Chattun" userId="e3138d3c-e332-411e-b23f-c4390cb0db4a" providerId="ADAL" clId="{D341329B-5B81-47D4-B10F-17F97C65C131}" dt="2026-04-27T18:25:05.759" v="3934" actId="20577"/>
          <ac:spMkLst>
            <pc:docMk/>
            <pc:sldMk cId="3607280140" sldId="267"/>
            <ac:spMk id="5" creationId="{581E19F7-63A5-3293-83E0-38764680DB42}"/>
          </ac:spMkLst>
        </pc:spChg>
        <pc:spChg chg="mod">
          <ac:chgData name="Sara Chattun" userId="e3138d3c-e332-411e-b23f-c4390cb0db4a" providerId="ADAL" clId="{D341329B-5B81-47D4-B10F-17F97C65C131}" dt="2026-04-07T13:27:00.132" v="321" actId="20577"/>
          <ac:spMkLst>
            <pc:docMk/>
            <pc:sldMk cId="3607280140" sldId="267"/>
            <ac:spMk id="7" creationId="{611624BA-F2F3-C8EC-747B-8B680AEAFDE0}"/>
          </ac:spMkLst>
        </pc:spChg>
      </pc:sldChg>
      <pc:sldChg chg="modSp mod">
        <pc:chgData name="Sara Chattun" userId="e3138d3c-e332-411e-b23f-c4390cb0db4a" providerId="ADAL" clId="{D341329B-5B81-47D4-B10F-17F97C65C131}" dt="2026-04-08T09:28:35.438" v="1688" actId="20577"/>
        <pc:sldMkLst>
          <pc:docMk/>
          <pc:sldMk cId="391580934" sldId="269"/>
        </pc:sldMkLst>
        <pc:spChg chg="mod">
          <ac:chgData name="Sara Chattun" userId="e3138d3c-e332-411e-b23f-c4390cb0db4a" providerId="ADAL" clId="{D341329B-5B81-47D4-B10F-17F97C65C131}" dt="2026-04-08T09:28:35.438" v="1688" actId="20577"/>
          <ac:spMkLst>
            <pc:docMk/>
            <pc:sldMk cId="391580934" sldId="269"/>
            <ac:spMk id="2" creationId="{AB68C446-49E7-DB7E-54D1-3C3A326D07A1}"/>
          </ac:spMkLst>
        </pc:spChg>
      </pc:sldChg>
      <pc:sldChg chg="modSp mod">
        <pc:chgData name="Sara Chattun" userId="e3138d3c-e332-411e-b23f-c4390cb0db4a" providerId="ADAL" clId="{D341329B-5B81-47D4-B10F-17F97C65C131}" dt="2026-04-08T09:28:49.178" v="1696" actId="20577"/>
        <pc:sldMkLst>
          <pc:docMk/>
          <pc:sldMk cId="2969840524" sldId="270"/>
        </pc:sldMkLst>
        <pc:spChg chg="mod">
          <ac:chgData name="Sara Chattun" userId="e3138d3c-e332-411e-b23f-c4390cb0db4a" providerId="ADAL" clId="{D341329B-5B81-47D4-B10F-17F97C65C131}" dt="2026-04-08T09:28:49.178" v="1696" actId="20577"/>
          <ac:spMkLst>
            <pc:docMk/>
            <pc:sldMk cId="2969840524" sldId="270"/>
            <ac:spMk id="2" creationId="{7446C45A-8579-5E4D-500F-94F4486E2834}"/>
          </ac:spMkLst>
        </pc:spChg>
      </pc:sldChg>
      <pc:sldChg chg="modSp mod">
        <pc:chgData name="Sara Chattun" userId="e3138d3c-e332-411e-b23f-c4390cb0db4a" providerId="ADAL" clId="{D341329B-5B81-47D4-B10F-17F97C65C131}" dt="2026-04-27T18:16:57.337" v="2942" actId="20577"/>
        <pc:sldMkLst>
          <pc:docMk/>
          <pc:sldMk cId="3028645902" sldId="271"/>
        </pc:sldMkLst>
        <pc:spChg chg="mod">
          <ac:chgData name="Sara Chattun" userId="e3138d3c-e332-411e-b23f-c4390cb0db4a" providerId="ADAL" clId="{D341329B-5B81-47D4-B10F-17F97C65C131}" dt="2026-04-08T09:29:02.802" v="1703" actId="20577"/>
          <ac:spMkLst>
            <pc:docMk/>
            <pc:sldMk cId="3028645902" sldId="271"/>
            <ac:spMk id="2" creationId="{79000231-FB0E-95EF-00DD-5BC0233AE2E6}"/>
          </ac:spMkLst>
        </pc:spChg>
        <pc:spChg chg="mod">
          <ac:chgData name="Sara Chattun" userId="e3138d3c-e332-411e-b23f-c4390cb0db4a" providerId="ADAL" clId="{D341329B-5B81-47D4-B10F-17F97C65C131}" dt="2026-04-27T18:16:57.337" v="2942" actId="20577"/>
          <ac:spMkLst>
            <pc:docMk/>
            <pc:sldMk cId="3028645902" sldId="271"/>
            <ac:spMk id="3" creationId="{A0C864A3-83BE-DE7A-29DA-D4944A81C918}"/>
          </ac:spMkLst>
        </pc:spChg>
      </pc:sldChg>
      <pc:sldChg chg="modSp mod">
        <pc:chgData name="Sara Chattun" userId="e3138d3c-e332-411e-b23f-c4390cb0db4a" providerId="ADAL" clId="{D341329B-5B81-47D4-B10F-17F97C65C131}" dt="2026-04-27T17:51:28.343" v="2088" actId="20577"/>
        <pc:sldMkLst>
          <pc:docMk/>
          <pc:sldMk cId="1404485794" sldId="273"/>
        </pc:sldMkLst>
        <pc:spChg chg="mod">
          <ac:chgData name="Sara Chattun" userId="e3138d3c-e332-411e-b23f-c4390cb0db4a" providerId="ADAL" clId="{D341329B-5B81-47D4-B10F-17F97C65C131}" dt="2026-04-07T13:29:56.049" v="408" actId="1582"/>
          <ac:spMkLst>
            <pc:docMk/>
            <pc:sldMk cId="1404485794" sldId="273"/>
            <ac:spMk id="2" creationId="{9C5F931C-7F3A-0E48-D462-57A8A9FFF3FD}"/>
          </ac:spMkLst>
        </pc:spChg>
        <pc:graphicFrameChg chg="modGraphic">
          <ac:chgData name="Sara Chattun" userId="e3138d3c-e332-411e-b23f-c4390cb0db4a" providerId="ADAL" clId="{D341329B-5B81-47D4-B10F-17F97C65C131}" dt="2026-04-27T17:51:28.343" v="2088" actId="20577"/>
          <ac:graphicFrameMkLst>
            <pc:docMk/>
            <pc:sldMk cId="1404485794" sldId="273"/>
            <ac:graphicFrameMk id="4" creationId="{C9C5E113-1D0B-E081-01CC-313B1B35FC08}"/>
          </ac:graphicFrameMkLst>
        </pc:graphicFrameChg>
      </pc:sldChg>
      <pc:sldChg chg="modSp mod">
        <pc:chgData name="Sara Chattun" userId="e3138d3c-e332-411e-b23f-c4390cb0db4a" providerId="ADAL" clId="{D341329B-5B81-47D4-B10F-17F97C65C131}" dt="2026-04-27T18:50:26.044" v="4414" actId="1076"/>
        <pc:sldMkLst>
          <pc:docMk/>
          <pc:sldMk cId="1917596303" sldId="274"/>
        </pc:sldMkLst>
        <pc:spChg chg="mod">
          <ac:chgData name="Sara Chattun" userId="e3138d3c-e332-411e-b23f-c4390cb0db4a" providerId="ADAL" clId="{D341329B-5B81-47D4-B10F-17F97C65C131}" dt="2026-04-07T13:30:01.346" v="410" actId="108"/>
          <ac:spMkLst>
            <pc:docMk/>
            <pc:sldMk cId="1917596303" sldId="274"/>
            <ac:spMk id="2" creationId="{DB244D5E-A030-3119-9690-3C974F47DEEC}"/>
          </ac:spMkLst>
        </pc:spChg>
        <pc:spChg chg="mod">
          <ac:chgData name="Sara Chattun" userId="e3138d3c-e332-411e-b23f-c4390cb0db4a" providerId="ADAL" clId="{D341329B-5B81-47D4-B10F-17F97C65C131}" dt="2026-04-27T18:50:26.044" v="4414" actId="1076"/>
          <ac:spMkLst>
            <pc:docMk/>
            <pc:sldMk cId="1917596303" sldId="274"/>
            <ac:spMk id="7" creationId="{6844733D-1850-1E69-36AC-837588BD4761}"/>
          </ac:spMkLst>
        </pc:spChg>
      </pc:sldChg>
      <pc:sldChg chg="modSp mod">
        <pc:chgData name="Sara Chattun" userId="e3138d3c-e332-411e-b23f-c4390cb0db4a" providerId="ADAL" clId="{D341329B-5B81-47D4-B10F-17F97C65C131}" dt="2026-04-07T13:29:19.971" v="397" actId="108"/>
        <pc:sldMkLst>
          <pc:docMk/>
          <pc:sldMk cId="14446747" sldId="275"/>
        </pc:sldMkLst>
        <pc:spChg chg="mod">
          <ac:chgData name="Sara Chattun" userId="e3138d3c-e332-411e-b23f-c4390cb0db4a" providerId="ADAL" clId="{D341329B-5B81-47D4-B10F-17F97C65C131}" dt="2026-04-07T13:29:19.971" v="397" actId="108"/>
          <ac:spMkLst>
            <pc:docMk/>
            <pc:sldMk cId="14446747" sldId="275"/>
            <ac:spMk id="2" creationId="{D97F2AC7-32C0-B66B-C2FB-0B81970D7079}"/>
          </ac:spMkLst>
        </pc:spChg>
      </pc:sldChg>
      <pc:sldChg chg="modSp mod">
        <pc:chgData name="Sara Chattun" userId="e3138d3c-e332-411e-b23f-c4390cb0db4a" providerId="ADAL" clId="{D341329B-5B81-47D4-B10F-17F97C65C131}" dt="2026-04-07T13:31:30.211" v="417" actId="404"/>
        <pc:sldMkLst>
          <pc:docMk/>
          <pc:sldMk cId="1125330392" sldId="276"/>
        </pc:sldMkLst>
        <pc:spChg chg="mod">
          <ac:chgData name="Sara Chattun" userId="e3138d3c-e332-411e-b23f-c4390cb0db4a" providerId="ADAL" clId="{D341329B-5B81-47D4-B10F-17F97C65C131}" dt="2026-04-07T13:31:30.211" v="417" actId="404"/>
          <ac:spMkLst>
            <pc:docMk/>
            <pc:sldMk cId="1125330392" sldId="276"/>
            <ac:spMk id="6" creationId="{34521D60-1E0B-2669-F028-399BA51B9DBD}"/>
          </ac:spMkLst>
        </pc:spChg>
      </pc:sldChg>
      <pc:sldChg chg="modSp mod">
        <pc:chgData name="Sara Chattun" userId="e3138d3c-e332-411e-b23f-c4390cb0db4a" providerId="ADAL" clId="{D341329B-5B81-47D4-B10F-17F97C65C131}" dt="2026-04-07T13:31:36.779" v="418" actId="108"/>
        <pc:sldMkLst>
          <pc:docMk/>
          <pc:sldMk cId="1397961621" sldId="277"/>
        </pc:sldMkLst>
        <pc:spChg chg="mod">
          <ac:chgData name="Sara Chattun" userId="e3138d3c-e332-411e-b23f-c4390cb0db4a" providerId="ADAL" clId="{D341329B-5B81-47D4-B10F-17F97C65C131}" dt="2026-04-07T13:31:36.779" v="418" actId="108"/>
          <ac:spMkLst>
            <pc:docMk/>
            <pc:sldMk cId="1397961621" sldId="277"/>
            <ac:spMk id="2" creationId="{7B712F8F-C7D8-ED89-51BB-6024BAA87ECB}"/>
          </ac:spMkLst>
        </pc:spChg>
      </pc:sldChg>
      <pc:sldChg chg="modSp mod">
        <pc:chgData name="Sara Chattun" userId="e3138d3c-e332-411e-b23f-c4390cb0db4a" providerId="ADAL" clId="{D341329B-5B81-47D4-B10F-17F97C65C131}" dt="2026-04-07T13:31:40.981" v="419" actId="108"/>
        <pc:sldMkLst>
          <pc:docMk/>
          <pc:sldMk cId="2410695322" sldId="278"/>
        </pc:sldMkLst>
        <pc:spChg chg="mod">
          <ac:chgData name="Sara Chattun" userId="e3138d3c-e332-411e-b23f-c4390cb0db4a" providerId="ADAL" clId="{D341329B-5B81-47D4-B10F-17F97C65C131}" dt="2026-04-07T13:31:40.981" v="419" actId="108"/>
          <ac:spMkLst>
            <pc:docMk/>
            <pc:sldMk cId="2410695322" sldId="278"/>
            <ac:spMk id="2" creationId="{1090F907-1DE3-5671-3748-00001F7CCFF9}"/>
          </ac:spMkLst>
        </pc:spChg>
      </pc:sldChg>
      <pc:sldChg chg="modSp mod">
        <pc:chgData name="Sara Chattun" userId="e3138d3c-e332-411e-b23f-c4390cb0db4a" providerId="ADAL" clId="{D341329B-5B81-47D4-B10F-17F97C65C131}" dt="2026-04-27T17:58:46.333" v="2145" actId="20577"/>
        <pc:sldMkLst>
          <pc:docMk/>
          <pc:sldMk cId="8032039" sldId="279"/>
        </pc:sldMkLst>
        <pc:spChg chg="mod">
          <ac:chgData name="Sara Chattun" userId="e3138d3c-e332-411e-b23f-c4390cb0db4a" providerId="ADAL" clId="{D341329B-5B81-47D4-B10F-17F97C65C131}" dt="2026-04-07T13:31:58.041" v="422" actId="108"/>
          <ac:spMkLst>
            <pc:docMk/>
            <pc:sldMk cId="8032039" sldId="279"/>
            <ac:spMk id="5" creationId="{FD135AF4-F056-1C07-0AB4-CE53A0277995}"/>
          </ac:spMkLst>
        </pc:spChg>
        <pc:graphicFrameChg chg="modGraphic">
          <ac:chgData name="Sara Chattun" userId="e3138d3c-e332-411e-b23f-c4390cb0db4a" providerId="ADAL" clId="{D341329B-5B81-47D4-B10F-17F97C65C131}" dt="2026-04-27T17:58:46.333" v="2145" actId="20577"/>
          <ac:graphicFrameMkLst>
            <pc:docMk/>
            <pc:sldMk cId="8032039" sldId="279"/>
            <ac:graphicFrameMk id="4" creationId="{DCFFC910-47A3-686F-D7EE-C47EEE5FFF90}"/>
          </ac:graphicFrameMkLst>
        </pc:graphicFrameChg>
      </pc:sldChg>
      <pc:sldChg chg="modSp mod">
        <pc:chgData name="Sara Chattun" userId="e3138d3c-e332-411e-b23f-c4390cb0db4a" providerId="ADAL" clId="{D341329B-5B81-47D4-B10F-17F97C65C131}" dt="2026-04-07T13:32:01.056" v="423" actId="108"/>
        <pc:sldMkLst>
          <pc:docMk/>
          <pc:sldMk cId="1706942505" sldId="280"/>
        </pc:sldMkLst>
        <pc:spChg chg="mod">
          <ac:chgData name="Sara Chattun" userId="e3138d3c-e332-411e-b23f-c4390cb0db4a" providerId="ADAL" clId="{D341329B-5B81-47D4-B10F-17F97C65C131}" dt="2026-04-07T13:32:01.056" v="423" actId="108"/>
          <ac:spMkLst>
            <pc:docMk/>
            <pc:sldMk cId="1706942505" sldId="280"/>
            <ac:spMk id="8" creationId="{44AA92E2-7CA2-20FB-BB5D-14624E42B779}"/>
          </ac:spMkLst>
        </pc:spChg>
      </pc:sldChg>
      <pc:sldChg chg="modSp mod">
        <pc:chgData name="Sara Chattun" userId="e3138d3c-e332-411e-b23f-c4390cb0db4a" providerId="ADAL" clId="{D341329B-5B81-47D4-B10F-17F97C65C131}" dt="2026-04-07T13:32:06.722" v="424" actId="108"/>
        <pc:sldMkLst>
          <pc:docMk/>
          <pc:sldMk cId="3220262002" sldId="281"/>
        </pc:sldMkLst>
        <pc:spChg chg="mod">
          <ac:chgData name="Sara Chattun" userId="e3138d3c-e332-411e-b23f-c4390cb0db4a" providerId="ADAL" clId="{D341329B-5B81-47D4-B10F-17F97C65C131}" dt="2026-04-07T13:32:06.722" v="424" actId="108"/>
          <ac:spMkLst>
            <pc:docMk/>
            <pc:sldMk cId="3220262002" sldId="281"/>
            <ac:spMk id="6" creationId="{A5228274-31A8-758A-6A01-E8F9372EBCB8}"/>
          </ac:spMkLst>
        </pc:spChg>
      </pc:sldChg>
      <pc:sldChg chg="modSp mod setBg">
        <pc:chgData name="Sara Chattun" userId="e3138d3c-e332-411e-b23f-c4390cb0db4a" providerId="ADAL" clId="{D341329B-5B81-47D4-B10F-17F97C65C131}" dt="2026-04-27T18:00:28.616" v="2192" actId="20577"/>
        <pc:sldMkLst>
          <pc:docMk/>
          <pc:sldMk cId="3474912370" sldId="282"/>
        </pc:sldMkLst>
        <pc:spChg chg="mod">
          <ac:chgData name="Sara Chattun" userId="e3138d3c-e332-411e-b23f-c4390cb0db4a" providerId="ADAL" clId="{D341329B-5B81-47D4-B10F-17F97C65C131}" dt="2026-04-07T13:32:28.676" v="427" actId="108"/>
          <ac:spMkLst>
            <pc:docMk/>
            <pc:sldMk cId="3474912370" sldId="282"/>
            <ac:spMk id="6" creationId="{574950D7-5C9F-85C3-DD67-CEAAAF96CD14}"/>
          </ac:spMkLst>
        </pc:spChg>
        <pc:graphicFrameChg chg="modGraphic">
          <ac:chgData name="Sara Chattun" userId="e3138d3c-e332-411e-b23f-c4390cb0db4a" providerId="ADAL" clId="{D341329B-5B81-47D4-B10F-17F97C65C131}" dt="2026-04-27T18:00:28.616" v="2192" actId="20577"/>
          <ac:graphicFrameMkLst>
            <pc:docMk/>
            <pc:sldMk cId="3474912370" sldId="282"/>
            <ac:graphicFrameMk id="4" creationId="{9B7AC84C-AD33-F637-3D38-F94378D9794B}"/>
          </ac:graphicFrameMkLst>
        </pc:graphicFrameChg>
      </pc:sldChg>
      <pc:sldChg chg="modSp mod">
        <pc:chgData name="Sara Chattun" userId="e3138d3c-e332-411e-b23f-c4390cb0db4a" providerId="ADAL" clId="{D341329B-5B81-47D4-B10F-17F97C65C131}" dt="2026-04-07T13:32:39.132" v="428" actId="108"/>
        <pc:sldMkLst>
          <pc:docMk/>
          <pc:sldMk cId="616326958" sldId="283"/>
        </pc:sldMkLst>
        <pc:spChg chg="mod">
          <ac:chgData name="Sara Chattun" userId="e3138d3c-e332-411e-b23f-c4390cb0db4a" providerId="ADAL" clId="{D341329B-5B81-47D4-B10F-17F97C65C131}" dt="2026-04-07T13:32:39.132" v="428" actId="108"/>
          <ac:spMkLst>
            <pc:docMk/>
            <pc:sldMk cId="616326958" sldId="283"/>
            <ac:spMk id="2" creationId="{5A0DFFA6-BE18-64B1-C043-F6BDF0D06818}"/>
          </ac:spMkLst>
        </pc:spChg>
      </pc:sldChg>
      <pc:sldChg chg="modSp mod">
        <pc:chgData name="Sara Chattun" userId="e3138d3c-e332-411e-b23f-c4390cb0db4a" providerId="ADAL" clId="{D341329B-5B81-47D4-B10F-17F97C65C131}" dt="2026-04-07T13:33:09.147" v="429" actId="108"/>
        <pc:sldMkLst>
          <pc:docMk/>
          <pc:sldMk cId="4054392838" sldId="284"/>
        </pc:sldMkLst>
        <pc:spChg chg="mod">
          <ac:chgData name="Sara Chattun" userId="e3138d3c-e332-411e-b23f-c4390cb0db4a" providerId="ADAL" clId="{D341329B-5B81-47D4-B10F-17F97C65C131}" dt="2026-04-07T13:33:09.147" v="429" actId="108"/>
          <ac:spMkLst>
            <pc:docMk/>
            <pc:sldMk cId="4054392838" sldId="284"/>
            <ac:spMk id="3" creationId="{CBDECD83-E6AA-044B-338F-CDC35E3E09C1}"/>
          </ac:spMkLst>
        </pc:spChg>
      </pc:sldChg>
      <pc:sldChg chg="modSp mod">
        <pc:chgData name="Sara Chattun" userId="e3138d3c-e332-411e-b23f-c4390cb0db4a" providerId="ADAL" clId="{D341329B-5B81-47D4-B10F-17F97C65C131}" dt="2026-04-07T13:33:19.676" v="431" actId="108"/>
        <pc:sldMkLst>
          <pc:docMk/>
          <pc:sldMk cId="4126257445" sldId="285"/>
        </pc:sldMkLst>
        <pc:spChg chg="mod">
          <ac:chgData name="Sara Chattun" userId="e3138d3c-e332-411e-b23f-c4390cb0db4a" providerId="ADAL" clId="{D341329B-5B81-47D4-B10F-17F97C65C131}" dt="2026-04-07T13:33:19.676" v="431" actId="108"/>
          <ac:spMkLst>
            <pc:docMk/>
            <pc:sldMk cId="4126257445" sldId="285"/>
            <ac:spMk id="2" creationId="{93519745-0A0C-4F70-E6A3-52F4C8695DC4}"/>
          </ac:spMkLst>
        </pc:spChg>
      </pc:sldChg>
      <pc:sldChg chg="modSp mod">
        <pc:chgData name="Sara Chattun" userId="e3138d3c-e332-411e-b23f-c4390cb0db4a" providerId="ADAL" clId="{D341329B-5B81-47D4-B10F-17F97C65C131}" dt="2026-04-07T13:33:27.800" v="433" actId="108"/>
        <pc:sldMkLst>
          <pc:docMk/>
          <pc:sldMk cId="976603164" sldId="286"/>
        </pc:sldMkLst>
        <pc:spChg chg="mod">
          <ac:chgData name="Sara Chattun" userId="e3138d3c-e332-411e-b23f-c4390cb0db4a" providerId="ADAL" clId="{D341329B-5B81-47D4-B10F-17F97C65C131}" dt="2026-04-07T13:33:27.800" v="433" actId="108"/>
          <ac:spMkLst>
            <pc:docMk/>
            <pc:sldMk cId="976603164" sldId="286"/>
            <ac:spMk id="6" creationId="{031F2CA8-1167-BC4E-521F-668F3E2F161D}"/>
          </ac:spMkLst>
        </pc:spChg>
      </pc:sldChg>
      <pc:sldChg chg="modSp mod">
        <pc:chgData name="Sara Chattun" userId="e3138d3c-e332-411e-b23f-c4390cb0db4a" providerId="ADAL" clId="{D341329B-5B81-47D4-B10F-17F97C65C131}" dt="2026-04-07T13:33:30.927" v="434" actId="108"/>
        <pc:sldMkLst>
          <pc:docMk/>
          <pc:sldMk cId="3187055876" sldId="287"/>
        </pc:sldMkLst>
        <pc:spChg chg="mod">
          <ac:chgData name="Sara Chattun" userId="e3138d3c-e332-411e-b23f-c4390cb0db4a" providerId="ADAL" clId="{D341329B-5B81-47D4-B10F-17F97C65C131}" dt="2026-04-07T13:33:30.927" v="434" actId="108"/>
          <ac:spMkLst>
            <pc:docMk/>
            <pc:sldMk cId="3187055876" sldId="287"/>
            <ac:spMk id="8" creationId="{6FB8428A-EF17-B0AF-9DBB-4573BAB9BC60}"/>
          </ac:spMkLst>
        </pc:spChg>
      </pc:sldChg>
      <pc:sldChg chg="modSp mod">
        <pc:chgData name="Sara Chattun" userId="e3138d3c-e332-411e-b23f-c4390cb0db4a" providerId="ADAL" clId="{D341329B-5B81-47D4-B10F-17F97C65C131}" dt="2026-04-07T13:33:45.709" v="440" actId="404"/>
        <pc:sldMkLst>
          <pc:docMk/>
          <pc:sldMk cId="3260214229" sldId="288"/>
        </pc:sldMkLst>
        <pc:spChg chg="mod">
          <ac:chgData name="Sara Chattun" userId="e3138d3c-e332-411e-b23f-c4390cb0db4a" providerId="ADAL" clId="{D341329B-5B81-47D4-B10F-17F97C65C131}" dt="2026-04-07T13:33:45.709" v="440" actId="404"/>
          <ac:spMkLst>
            <pc:docMk/>
            <pc:sldMk cId="3260214229" sldId="288"/>
            <ac:spMk id="6" creationId="{90790B7E-9A3E-15CA-F6DA-C37FBCE482DF}"/>
          </ac:spMkLst>
        </pc:spChg>
      </pc:sldChg>
      <pc:sldChg chg="modSp mod">
        <pc:chgData name="Sara Chattun" userId="e3138d3c-e332-411e-b23f-c4390cb0db4a" providerId="ADAL" clId="{D341329B-5B81-47D4-B10F-17F97C65C131}" dt="2026-04-07T13:33:48.804" v="441" actId="108"/>
        <pc:sldMkLst>
          <pc:docMk/>
          <pc:sldMk cId="4027392617" sldId="289"/>
        </pc:sldMkLst>
        <pc:spChg chg="mod">
          <ac:chgData name="Sara Chattun" userId="e3138d3c-e332-411e-b23f-c4390cb0db4a" providerId="ADAL" clId="{D341329B-5B81-47D4-B10F-17F97C65C131}" dt="2026-04-07T13:33:48.804" v="441" actId="108"/>
          <ac:spMkLst>
            <pc:docMk/>
            <pc:sldMk cId="4027392617" sldId="289"/>
            <ac:spMk id="6" creationId="{9470E819-5C8A-2F02-3087-05D275E99D57}"/>
          </ac:spMkLst>
        </pc:spChg>
      </pc:sldChg>
      <pc:sldChg chg="modSp mod">
        <pc:chgData name="Sara Chattun" userId="e3138d3c-e332-411e-b23f-c4390cb0db4a" providerId="ADAL" clId="{D341329B-5B81-47D4-B10F-17F97C65C131}" dt="2026-04-07T13:33:52.376" v="442" actId="108"/>
        <pc:sldMkLst>
          <pc:docMk/>
          <pc:sldMk cId="2342849951" sldId="290"/>
        </pc:sldMkLst>
        <pc:spChg chg="mod">
          <ac:chgData name="Sara Chattun" userId="e3138d3c-e332-411e-b23f-c4390cb0db4a" providerId="ADAL" clId="{D341329B-5B81-47D4-B10F-17F97C65C131}" dt="2026-04-07T13:33:52.376" v="442" actId="108"/>
          <ac:spMkLst>
            <pc:docMk/>
            <pc:sldMk cId="2342849951" sldId="290"/>
            <ac:spMk id="6" creationId="{067FF69E-4527-3BAA-ADDB-41883C0CF004}"/>
          </ac:spMkLst>
        </pc:spChg>
      </pc:sldChg>
      <pc:sldChg chg="modSp mod">
        <pc:chgData name="Sara Chattun" userId="e3138d3c-e332-411e-b23f-c4390cb0db4a" providerId="ADAL" clId="{D341329B-5B81-47D4-B10F-17F97C65C131}" dt="2026-04-27T18:02:33.588" v="2299" actId="20577"/>
        <pc:sldMkLst>
          <pc:docMk/>
          <pc:sldMk cId="3492891920" sldId="291"/>
        </pc:sldMkLst>
        <pc:spChg chg="mod">
          <ac:chgData name="Sara Chattun" userId="e3138d3c-e332-411e-b23f-c4390cb0db4a" providerId="ADAL" clId="{D341329B-5B81-47D4-B10F-17F97C65C131}" dt="2026-04-07T13:34:04.075" v="444" actId="108"/>
          <ac:spMkLst>
            <pc:docMk/>
            <pc:sldMk cId="3492891920" sldId="291"/>
            <ac:spMk id="2" creationId="{098ACB2E-C29F-2287-A7AE-8F7AD4FBC983}"/>
          </ac:spMkLst>
        </pc:spChg>
        <pc:graphicFrameChg chg="modGraphic">
          <ac:chgData name="Sara Chattun" userId="e3138d3c-e332-411e-b23f-c4390cb0db4a" providerId="ADAL" clId="{D341329B-5B81-47D4-B10F-17F97C65C131}" dt="2026-04-27T18:02:33.588" v="2299" actId="20577"/>
          <ac:graphicFrameMkLst>
            <pc:docMk/>
            <pc:sldMk cId="3492891920" sldId="291"/>
            <ac:graphicFrameMk id="4" creationId="{DE41D8C9-7D04-67DD-1C3E-3B4F1B49B41D}"/>
          </ac:graphicFrameMkLst>
        </pc:graphicFrameChg>
      </pc:sldChg>
      <pc:sldChg chg="modSp mod">
        <pc:chgData name="Sara Chattun" userId="e3138d3c-e332-411e-b23f-c4390cb0db4a" providerId="ADAL" clId="{D341329B-5B81-47D4-B10F-17F97C65C131}" dt="2026-04-07T13:34:07.559" v="445" actId="108"/>
        <pc:sldMkLst>
          <pc:docMk/>
          <pc:sldMk cId="2087966841" sldId="292"/>
        </pc:sldMkLst>
        <pc:spChg chg="mod">
          <ac:chgData name="Sara Chattun" userId="e3138d3c-e332-411e-b23f-c4390cb0db4a" providerId="ADAL" clId="{D341329B-5B81-47D4-B10F-17F97C65C131}" dt="2026-04-07T13:34:07.559" v="445" actId="108"/>
          <ac:spMkLst>
            <pc:docMk/>
            <pc:sldMk cId="2087966841" sldId="292"/>
            <ac:spMk id="8" creationId="{CCE49CCC-DA44-774B-4F36-974745A78ED8}"/>
          </ac:spMkLst>
        </pc:spChg>
      </pc:sldChg>
      <pc:sldChg chg="modSp mod">
        <pc:chgData name="Sara Chattun" userId="e3138d3c-e332-411e-b23f-c4390cb0db4a" providerId="ADAL" clId="{D341329B-5B81-47D4-B10F-17F97C65C131}" dt="2026-04-07T13:34:09.963" v="446" actId="108"/>
        <pc:sldMkLst>
          <pc:docMk/>
          <pc:sldMk cId="1556422113" sldId="293"/>
        </pc:sldMkLst>
        <pc:spChg chg="mod">
          <ac:chgData name="Sara Chattun" userId="e3138d3c-e332-411e-b23f-c4390cb0db4a" providerId="ADAL" clId="{D341329B-5B81-47D4-B10F-17F97C65C131}" dt="2026-04-07T13:34:09.963" v="446" actId="108"/>
          <ac:spMkLst>
            <pc:docMk/>
            <pc:sldMk cId="1556422113" sldId="293"/>
            <ac:spMk id="6" creationId="{791AFAE3-CBDD-421C-09DA-C9E5888F5B23}"/>
          </ac:spMkLst>
        </pc:spChg>
      </pc:sldChg>
      <pc:sldChg chg="modSp mod">
        <pc:chgData name="Sara Chattun" userId="e3138d3c-e332-411e-b23f-c4390cb0db4a" providerId="ADAL" clId="{D341329B-5B81-47D4-B10F-17F97C65C131}" dt="2026-04-07T13:34:32.275" v="448" actId="108"/>
        <pc:sldMkLst>
          <pc:docMk/>
          <pc:sldMk cId="478174019" sldId="294"/>
        </pc:sldMkLst>
        <pc:spChg chg="mod">
          <ac:chgData name="Sara Chattun" userId="e3138d3c-e332-411e-b23f-c4390cb0db4a" providerId="ADAL" clId="{D341329B-5B81-47D4-B10F-17F97C65C131}" dt="2026-04-07T13:34:32.275" v="448" actId="108"/>
          <ac:spMkLst>
            <pc:docMk/>
            <pc:sldMk cId="478174019" sldId="294"/>
            <ac:spMk id="6" creationId="{708C3EA4-02C8-1526-0A68-34FF4C3A5B36}"/>
          </ac:spMkLst>
        </pc:spChg>
      </pc:sldChg>
      <pc:sldChg chg="modSp mod">
        <pc:chgData name="Sara Chattun" userId="e3138d3c-e332-411e-b23f-c4390cb0db4a" providerId="ADAL" clId="{D341329B-5B81-47D4-B10F-17F97C65C131}" dt="2026-04-07T13:34:35.261" v="449" actId="108"/>
        <pc:sldMkLst>
          <pc:docMk/>
          <pc:sldMk cId="2059948205" sldId="295"/>
        </pc:sldMkLst>
        <pc:spChg chg="mod">
          <ac:chgData name="Sara Chattun" userId="e3138d3c-e332-411e-b23f-c4390cb0db4a" providerId="ADAL" clId="{D341329B-5B81-47D4-B10F-17F97C65C131}" dt="2026-04-07T13:34:35.261" v="449" actId="108"/>
          <ac:spMkLst>
            <pc:docMk/>
            <pc:sldMk cId="2059948205" sldId="295"/>
            <ac:spMk id="3" creationId="{38ED7D0C-D807-252A-CA76-296E176389BA}"/>
          </ac:spMkLst>
        </pc:spChg>
      </pc:sldChg>
      <pc:sldChg chg="modSp mod">
        <pc:chgData name="Sara Chattun" userId="e3138d3c-e332-411e-b23f-c4390cb0db4a" providerId="ADAL" clId="{D341329B-5B81-47D4-B10F-17F97C65C131}" dt="2026-04-07T13:34:39.173" v="450" actId="108"/>
        <pc:sldMkLst>
          <pc:docMk/>
          <pc:sldMk cId="4234648111" sldId="296"/>
        </pc:sldMkLst>
        <pc:spChg chg="mod">
          <ac:chgData name="Sara Chattun" userId="e3138d3c-e332-411e-b23f-c4390cb0db4a" providerId="ADAL" clId="{D341329B-5B81-47D4-B10F-17F97C65C131}" dt="2026-04-07T13:34:39.173" v="450" actId="108"/>
          <ac:spMkLst>
            <pc:docMk/>
            <pc:sldMk cId="4234648111" sldId="296"/>
            <ac:spMk id="2" creationId="{8CF5099A-16D8-AD3B-914F-8DBD9E53F930}"/>
          </ac:spMkLst>
        </pc:spChg>
      </pc:sldChg>
      <pc:sldChg chg="modSp mod">
        <pc:chgData name="Sara Chattun" userId="e3138d3c-e332-411e-b23f-c4390cb0db4a" providerId="ADAL" clId="{D341329B-5B81-47D4-B10F-17F97C65C131}" dt="2026-04-27T18:10:03.689" v="2372" actId="20577"/>
        <pc:sldMkLst>
          <pc:docMk/>
          <pc:sldMk cId="1191344527" sldId="297"/>
        </pc:sldMkLst>
        <pc:spChg chg="mod">
          <ac:chgData name="Sara Chattun" userId="e3138d3c-e332-411e-b23f-c4390cb0db4a" providerId="ADAL" clId="{D341329B-5B81-47D4-B10F-17F97C65C131}" dt="2026-04-08T09:28:25.988" v="1684" actId="20577"/>
          <ac:spMkLst>
            <pc:docMk/>
            <pc:sldMk cId="1191344527" sldId="297"/>
            <ac:spMk id="2" creationId="{70D44AF3-D6F8-15D4-054F-49ED1765395C}"/>
          </ac:spMkLst>
        </pc:spChg>
        <pc:graphicFrameChg chg="modGraphic">
          <ac:chgData name="Sara Chattun" userId="e3138d3c-e332-411e-b23f-c4390cb0db4a" providerId="ADAL" clId="{D341329B-5B81-47D4-B10F-17F97C65C131}" dt="2026-04-27T18:10:03.689" v="2372" actId="20577"/>
          <ac:graphicFrameMkLst>
            <pc:docMk/>
            <pc:sldMk cId="1191344527" sldId="297"/>
            <ac:graphicFrameMk id="4" creationId="{1159F0E1-6065-B47F-DE15-F8A9552B62C5}"/>
          </ac:graphicFrameMkLst>
        </pc:graphicFrameChg>
      </pc:sldChg>
      <pc:sldChg chg="modSp mod">
        <pc:chgData name="Sara Chattun" userId="e3138d3c-e332-411e-b23f-c4390cb0db4a" providerId="ADAL" clId="{D341329B-5B81-47D4-B10F-17F97C65C131}" dt="2026-04-08T09:28:29.483" v="1685" actId="20577"/>
        <pc:sldMkLst>
          <pc:docMk/>
          <pc:sldMk cId="2280319009" sldId="298"/>
        </pc:sldMkLst>
        <pc:spChg chg="mod">
          <ac:chgData name="Sara Chattun" userId="e3138d3c-e332-411e-b23f-c4390cb0db4a" providerId="ADAL" clId="{D341329B-5B81-47D4-B10F-17F97C65C131}" dt="2026-04-08T09:28:29.483" v="1685" actId="20577"/>
          <ac:spMkLst>
            <pc:docMk/>
            <pc:sldMk cId="2280319009" sldId="298"/>
            <ac:spMk id="6" creationId="{37998A61-6261-849E-A0C9-77D5B7F40DCB}"/>
          </ac:spMkLst>
        </pc:spChg>
      </pc:sldChg>
      <pc:sldChg chg="modSp mod">
        <pc:chgData name="Sara Chattun" userId="e3138d3c-e332-411e-b23f-c4390cb0db4a" providerId="ADAL" clId="{D341329B-5B81-47D4-B10F-17F97C65C131}" dt="2026-04-08T09:28:31.706" v="1686" actId="20577"/>
        <pc:sldMkLst>
          <pc:docMk/>
          <pc:sldMk cId="3412535809" sldId="299"/>
        </pc:sldMkLst>
        <pc:spChg chg="mod">
          <ac:chgData name="Sara Chattun" userId="e3138d3c-e332-411e-b23f-c4390cb0db4a" providerId="ADAL" clId="{D341329B-5B81-47D4-B10F-17F97C65C131}" dt="2026-04-08T09:28:31.706" v="1686" actId="20577"/>
          <ac:spMkLst>
            <pc:docMk/>
            <pc:sldMk cId="3412535809" sldId="299"/>
            <ac:spMk id="6" creationId="{E8DC7E6B-4E41-F29D-7DB5-34F4B6B8561D}"/>
          </ac:spMkLst>
        </pc:spChg>
      </pc:sldChg>
      <pc:sldChg chg="modSp mod">
        <pc:chgData name="Sara Chattun" userId="e3138d3c-e332-411e-b23f-c4390cb0db4a" providerId="ADAL" clId="{D341329B-5B81-47D4-B10F-17F97C65C131}" dt="2026-04-08T09:28:37.947" v="1690" actId="20577"/>
        <pc:sldMkLst>
          <pc:docMk/>
          <pc:sldMk cId="1831608418" sldId="300"/>
        </pc:sldMkLst>
        <pc:spChg chg="mod">
          <ac:chgData name="Sara Chattun" userId="e3138d3c-e332-411e-b23f-c4390cb0db4a" providerId="ADAL" clId="{D341329B-5B81-47D4-B10F-17F97C65C131}" dt="2026-04-08T09:28:37.947" v="1690" actId="20577"/>
          <ac:spMkLst>
            <pc:docMk/>
            <pc:sldMk cId="1831608418" sldId="300"/>
            <ac:spMk id="6" creationId="{E6788042-82DC-04BB-3FDF-BD8AA2DFD917}"/>
          </ac:spMkLst>
        </pc:spChg>
      </pc:sldChg>
      <pc:sldChg chg="modSp mod">
        <pc:chgData name="Sara Chattun" userId="e3138d3c-e332-411e-b23f-c4390cb0db4a" providerId="ADAL" clId="{D341329B-5B81-47D4-B10F-17F97C65C131}" dt="2026-04-08T09:28:42.839" v="1692" actId="20577"/>
        <pc:sldMkLst>
          <pc:docMk/>
          <pc:sldMk cId="1384818859" sldId="301"/>
        </pc:sldMkLst>
        <pc:spChg chg="mod">
          <ac:chgData name="Sara Chattun" userId="e3138d3c-e332-411e-b23f-c4390cb0db4a" providerId="ADAL" clId="{D341329B-5B81-47D4-B10F-17F97C65C131}" dt="2026-04-08T09:28:42.839" v="1692" actId="20577"/>
          <ac:spMkLst>
            <pc:docMk/>
            <pc:sldMk cId="1384818859" sldId="301"/>
            <ac:spMk id="2" creationId="{9DC9B68F-3762-E40D-1E47-9359A62C2A25}"/>
          </ac:spMkLst>
        </pc:spChg>
      </pc:sldChg>
      <pc:sldChg chg="modSp mod">
        <pc:chgData name="Sara Chattun" userId="e3138d3c-e332-411e-b23f-c4390cb0db4a" providerId="ADAL" clId="{D341329B-5B81-47D4-B10F-17F97C65C131}" dt="2026-04-08T09:28:45.629" v="1694" actId="20577"/>
        <pc:sldMkLst>
          <pc:docMk/>
          <pc:sldMk cId="3271684215" sldId="302"/>
        </pc:sldMkLst>
        <pc:spChg chg="mod">
          <ac:chgData name="Sara Chattun" userId="e3138d3c-e332-411e-b23f-c4390cb0db4a" providerId="ADAL" clId="{D341329B-5B81-47D4-B10F-17F97C65C131}" dt="2026-04-08T09:28:45.629" v="1694" actId="20577"/>
          <ac:spMkLst>
            <pc:docMk/>
            <pc:sldMk cId="3271684215" sldId="302"/>
            <ac:spMk id="2" creationId="{3A9D2BDC-48D8-6854-C806-8CFFE5C3067A}"/>
          </ac:spMkLst>
        </pc:spChg>
      </pc:sldChg>
      <pc:sldChg chg="modSp mod">
        <pc:chgData name="Sara Chattun" userId="e3138d3c-e332-411e-b23f-c4390cb0db4a" providerId="ADAL" clId="{D341329B-5B81-47D4-B10F-17F97C65C131}" dt="2026-04-08T09:28:52.581" v="1698" actId="20577"/>
        <pc:sldMkLst>
          <pc:docMk/>
          <pc:sldMk cId="3709332459" sldId="303"/>
        </pc:sldMkLst>
        <pc:spChg chg="mod">
          <ac:chgData name="Sara Chattun" userId="e3138d3c-e332-411e-b23f-c4390cb0db4a" providerId="ADAL" clId="{D341329B-5B81-47D4-B10F-17F97C65C131}" dt="2026-04-08T09:28:52.581" v="1698" actId="20577"/>
          <ac:spMkLst>
            <pc:docMk/>
            <pc:sldMk cId="3709332459" sldId="303"/>
            <ac:spMk id="2" creationId="{7879A880-2AE2-F2D7-FF2C-2B39675E7F07}"/>
          </ac:spMkLst>
        </pc:spChg>
      </pc:sldChg>
      <pc:sldChg chg="modSp mod">
        <pc:chgData name="Sara Chattun" userId="e3138d3c-e332-411e-b23f-c4390cb0db4a" providerId="ADAL" clId="{D341329B-5B81-47D4-B10F-17F97C65C131}" dt="2026-04-08T09:28:56.401" v="1700" actId="20577"/>
        <pc:sldMkLst>
          <pc:docMk/>
          <pc:sldMk cId="2971420973" sldId="304"/>
        </pc:sldMkLst>
        <pc:spChg chg="mod">
          <ac:chgData name="Sara Chattun" userId="e3138d3c-e332-411e-b23f-c4390cb0db4a" providerId="ADAL" clId="{D341329B-5B81-47D4-B10F-17F97C65C131}" dt="2026-04-08T09:28:56.401" v="1700" actId="20577"/>
          <ac:spMkLst>
            <pc:docMk/>
            <pc:sldMk cId="2971420973" sldId="304"/>
            <ac:spMk id="6" creationId="{39FF00EF-1C96-A864-CA1E-7CF765AA7802}"/>
          </ac:spMkLst>
        </pc:spChg>
      </pc:sldChg>
      <pc:sldChg chg="modSp mod">
        <pc:chgData name="Sara Chattun" userId="e3138d3c-e332-411e-b23f-c4390cb0db4a" providerId="ADAL" clId="{D341329B-5B81-47D4-B10F-17F97C65C131}" dt="2026-04-08T09:28:59.248" v="1702" actId="20577"/>
        <pc:sldMkLst>
          <pc:docMk/>
          <pc:sldMk cId="2269226418" sldId="305"/>
        </pc:sldMkLst>
        <pc:spChg chg="mod">
          <ac:chgData name="Sara Chattun" userId="e3138d3c-e332-411e-b23f-c4390cb0db4a" providerId="ADAL" clId="{D341329B-5B81-47D4-B10F-17F97C65C131}" dt="2026-04-08T09:28:59.248" v="1702" actId="20577"/>
          <ac:spMkLst>
            <pc:docMk/>
            <pc:sldMk cId="2269226418" sldId="305"/>
            <ac:spMk id="6" creationId="{00F05237-E897-AAFA-3827-94191A830499}"/>
          </ac:spMkLst>
        </pc:spChg>
      </pc:sldChg>
      <pc:sldChg chg="addSp delSp modSp mod">
        <pc:chgData name="Sara Chattun" userId="e3138d3c-e332-411e-b23f-c4390cb0db4a" providerId="ADAL" clId="{D341329B-5B81-47D4-B10F-17F97C65C131}" dt="2026-04-27T18:31:29.315" v="4180" actId="1076"/>
        <pc:sldMkLst>
          <pc:docMk/>
          <pc:sldMk cId="614550484" sldId="311"/>
        </pc:sldMkLst>
        <pc:spChg chg="mod">
          <ac:chgData name="Sara Chattun" userId="e3138d3c-e332-411e-b23f-c4390cb0db4a" providerId="ADAL" clId="{D341329B-5B81-47D4-B10F-17F97C65C131}" dt="2026-04-27T18:31:29.315" v="4180" actId="1076"/>
          <ac:spMkLst>
            <pc:docMk/>
            <pc:sldMk cId="614550484" sldId="311"/>
            <ac:spMk id="3" creationId="{B5720374-3FBF-E0B0-B3DD-A5062F915EFC}"/>
          </ac:spMkLst>
        </pc:spChg>
        <pc:graphicFrameChg chg="add del mod modGraphic">
          <ac:chgData name="Sara Chattun" userId="e3138d3c-e332-411e-b23f-c4390cb0db4a" providerId="ADAL" clId="{D341329B-5B81-47D4-B10F-17F97C65C131}" dt="2026-04-27T18:31:27.104" v="4179" actId="1076"/>
          <ac:graphicFrameMkLst>
            <pc:docMk/>
            <pc:sldMk cId="614550484" sldId="311"/>
            <ac:graphicFrameMk id="5" creationId="{B72EB7A8-5C12-5874-CD3B-1750F9D94044}"/>
          </ac:graphicFrameMkLst>
        </pc:graphicFrameChg>
      </pc:sldChg>
      <pc:sldChg chg="modSp mod">
        <pc:chgData name="Sara Chattun" userId="e3138d3c-e332-411e-b23f-c4390cb0db4a" providerId="ADAL" clId="{D341329B-5B81-47D4-B10F-17F97C65C131}" dt="2026-04-27T18:32:07.604" v="4185" actId="20577"/>
        <pc:sldMkLst>
          <pc:docMk/>
          <pc:sldMk cId="2466776372" sldId="312"/>
        </pc:sldMkLst>
        <pc:spChg chg="mod">
          <ac:chgData name="Sara Chattun" userId="e3138d3c-e332-411e-b23f-c4390cb0db4a" providerId="ADAL" clId="{D341329B-5B81-47D4-B10F-17F97C65C131}" dt="2026-04-07T13:29:59.338" v="409" actId="108"/>
          <ac:spMkLst>
            <pc:docMk/>
            <pc:sldMk cId="2466776372" sldId="312"/>
            <ac:spMk id="2" creationId="{CA1585C3-4680-BD50-3734-153F9FE80E2E}"/>
          </ac:spMkLst>
        </pc:spChg>
        <pc:graphicFrameChg chg="modGraphic">
          <ac:chgData name="Sara Chattun" userId="e3138d3c-e332-411e-b23f-c4390cb0db4a" providerId="ADAL" clId="{D341329B-5B81-47D4-B10F-17F97C65C131}" dt="2026-04-27T18:32:07.604" v="4185" actId="20577"/>
          <ac:graphicFrameMkLst>
            <pc:docMk/>
            <pc:sldMk cId="2466776372" sldId="312"/>
            <ac:graphicFrameMk id="4" creationId="{E8C326F9-3E7D-762E-87D4-8566A9D03B39}"/>
          </ac:graphicFrameMkLst>
        </pc:graphicFrameChg>
      </pc:sldChg>
      <pc:sldChg chg="modSp mod">
        <pc:chgData name="Sara Chattun" userId="e3138d3c-e332-411e-b23f-c4390cb0db4a" providerId="ADAL" clId="{D341329B-5B81-47D4-B10F-17F97C65C131}" dt="2026-04-07T13:31:52.983" v="421" actId="108"/>
        <pc:sldMkLst>
          <pc:docMk/>
          <pc:sldMk cId="3221746833" sldId="313"/>
        </pc:sldMkLst>
        <pc:spChg chg="mod">
          <ac:chgData name="Sara Chattun" userId="e3138d3c-e332-411e-b23f-c4390cb0db4a" providerId="ADAL" clId="{D341329B-5B81-47D4-B10F-17F97C65C131}" dt="2026-04-07T13:31:52.983" v="421" actId="108"/>
          <ac:spMkLst>
            <pc:docMk/>
            <pc:sldMk cId="3221746833" sldId="313"/>
            <ac:spMk id="2" creationId="{5217B29E-19EC-F95F-A17D-AD269FB33B2C}"/>
          </ac:spMkLst>
        </pc:spChg>
      </pc:sldChg>
      <pc:sldChg chg="modSp mod">
        <pc:chgData name="Sara Chattun" userId="e3138d3c-e332-411e-b23f-c4390cb0db4a" providerId="ADAL" clId="{D341329B-5B81-47D4-B10F-17F97C65C131}" dt="2026-04-27T18:32:30.334" v="4199" actId="6549"/>
        <pc:sldMkLst>
          <pc:docMk/>
          <pc:sldMk cId="3708751981" sldId="314"/>
        </pc:sldMkLst>
        <pc:spChg chg="mod">
          <ac:chgData name="Sara Chattun" userId="e3138d3c-e332-411e-b23f-c4390cb0db4a" providerId="ADAL" clId="{D341329B-5B81-47D4-B10F-17F97C65C131}" dt="2026-04-07T13:32:11.316" v="425" actId="108"/>
          <ac:spMkLst>
            <pc:docMk/>
            <pc:sldMk cId="3708751981" sldId="314"/>
            <ac:spMk id="2" creationId="{4BC7C8D3-E457-F347-9EC0-BE9DEACD8615}"/>
          </ac:spMkLst>
        </pc:spChg>
        <pc:spChg chg="mod">
          <ac:chgData name="Sara Chattun" userId="e3138d3c-e332-411e-b23f-c4390cb0db4a" providerId="ADAL" clId="{D341329B-5B81-47D4-B10F-17F97C65C131}" dt="2026-04-27T18:32:30.334" v="4199" actId="6549"/>
          <ac:spMkLst>
            <pc:docMk/>
            <pc:sldMk cId="3708751981" sldId="314"/>
            <ac:spMk id="3" creationId="{E6F623BB-D058-C797-C82F-26BC2A8856F6}"/>
          </ac:spMkLst>
        </pc:spChg>
      </pc:sldChg>
      <pc:sldChg chg="modSp mod">
        <pc:chgData name="Sara Chattun" userId="e3138d3c-e332-411e-b23f-c4390cb0db4a" providerId="ADAL" clId="{D341329B-5B81-47D4-B10F-17F97C65C131}" dt="2026-04-07T13:33:37.869" v="438" actId="404"/>
        <pc:sldMkLst>
          <pc:docMk/>
          <pc:sldMk cId="275896510" sldId="315"/>
        </pc:sldMkLst>
        <pc:spChg chg="mod">
          <ac:chgData name="Sara Chattun" userId="e3138d3c-e332-411e-b23f-c4390cb0db4a" providerId="ADAL" clId="{D341329B-5B81-47D4-B10F-17F97C65C131}" dt="2026-04-07T13:33:37.869" v="438" actId="404"/>
          <ac:spMkLst>
            <pc:docMk/>
            <pc:sldMk cId="275896510" sldId="315"/>
            <ac:spMk id="2" creationId="{B58C8BB2-39F2-D761-F90B-0FCB8C030EE2}"/>
          </ac:spMkLst>
        </pc:spChg>
      </pc:sldChg>
      <pc:sldChg chg="modSp mod">
        <pc:chgData name="Sara Chattun" userId="e3138d3c-e332-411e-b23f-c4390cb0db4a" providerId="ADAL" clId="{D341329B-5B81-47D4-B10F-17F97C65C131}" dt="2026-04-07T13:33:57.608" v="443" actId="108"/>
        <pc:sldMkLst>
          <pc:docMk/>
          <pc:sldMk cId="1837410737" sldId="316"/>
        </pc:sldMkLst>
        <pc:spChg chg="mod">
          <ac:chgData name="Sara Chattun" userId="e3138d3c-e332-411e-b23f-c4390cb0db4a" providerId="ADAL" clId="{D341329B-5B81-47D4-B10F-17F97C65C131}" dt="2026-04-07T13:33:57.608" v="443" actId="108"/>
          <ac:spMkLst>
            <pc:docMk/>
            <pc:sldMk cId="1837410737" sldId="316"/>
            <ac:spMk id="2" creationId="{85DC9384-36CC-7E0C-9A9A-1484682D75BC}"/>
          </ac:spMkLst>
        </pc:spChg>
      </pc:sldChg>
      <pc:sldChg chg="modSp mod">
        <pc:chgData name="Sara Chattun" userId="e3138d3c-e332-411e-b23f-c4390cb0db4a" providerId="ADAL" clId="{D341329B-5B81-47D4-B10F-17F97C65C131}" dt="2026-04-07T13:34:27.254" v="447" actId="108"/>
        <pc:sldMkLst>
          <pc:docMk/>
          <pc:sldMk cId="1510952183" sldId="317"/>
        </pc:sldMkLst>
        <pc:spChg chg="mod">
          <ac:chgData name="Sara Chattun" userId="e3138d3c-e332-411e-b23f-c4390cb0db4a" providerId="ADAL" clId="{D341329B-5B81-47D4-B10F-17F97C65C131}" dt="2026-04-07T13:34:27.254" v="447" actId="108"/>
          <ac:spMkLst>
            <pc:docMk/>
            <pc:sldMk cId="1510952183" sldId="317"/>
            <ac:spMk id="2" creationId="{9A34B1E3-1D80-2758-22D0-1FF90CB06CF5}"/>
          </ac:spMkLst>
        </pc:spChg>
      </pc:sldChg>
      <pc:sldChg chg="modSp mod">
        <pc:chgData name="Sara Chattun" userId="e3138d3c-e332-411e-b23f-c4390cb0db4a" providerId="ADAL" clId="{D341329B-5B81-47D4-B10F-17F97C65C131}" dt="2026-04-08T09:28:22.529" v="1683" actId="20577"/>
        <pc:sldMkLst>
          <pc:docMk/>
          <pc:sldMk cId="1368118267" sldId="318"/>
        </pc:sldMkLst>
        <pc:spChg chg="mod">
          <ac:chgData name="Sara Chattun" userId="e3138d3c-e332-411e-b23f-c4390cb0db4a" providerId="ADAL" clId="{D341329B-5B81-47D4-B10F-17F97C65C131}" dt="2026-04-08T09:28:22.529" v="1683" actId="20577"/>
          <ac:spMkLst>
            <pc:docMk/>
            <pc:sldMk cId="1368118267" sldId="318"/>
            <ac:spMk id="2" creationId="{16F96CAF-CE8C-0D6F-63C2-E229FDB0F06F}"/>
          </ac:spMkLst>
        </pc:spChg>
      </pc:sldChg>
      <pc:sldChg chg="modSp mod">
        <pc:chgData name="Sara Chattun" userId="e3138d3c-e332-411e-b23f-c4390cb0db4a" providerId="ADAL" clId="{D341329B-5B81-47D4-B10F-17F97C65C131}" dt="2026-04-27T18:38:07.005" v="4315" actId="14100"/>
        <pc:sldMkLst>
          <pc:docMk/>
          <pc:sldMk cId="4003336352" sldId="320"/>
        </pc:sldMkLst>
        <pc:graphicFrameChg chg="mod modGraphic">
          <ac:chgData name="Sara Chattun" userId="e3138d3c-e332-411e-b23f-c4390cb0db4a" providerId="ADAL" clId="{D341329B-5B81-47D4-B10F-17F97C65C131}" dt="2026-04-27T18:38:07.005" v="4315" actId="14100"/>
          <ac:graphicFrameMkLst>
            <pc:docMk/>
            <pc:sldMk cId="4003336352" sldId="320"/>
            <ac:graphicFrameMk id="4" creationId="{F1A9CC73-F7A0-0B80-0F25-9AC7B32DF232}"/>
          </ac:graphicFrameMkLst>
        </pc:graphicFrameChg>
      </pc:sldChg>
      <pc:sldChg chg="addSp delSp modSp mod">
        <pc:chgData name="Sara Chattun" userId="e3138d3c-e332-411e-b23f-c4390cb0db4a" providerId="ADAL" clId="{D341329B-5B81-47D4-B10F-17F97C65C131}" dt="2026-04-27T18:39:51.112" v="4403" actId="113"/>
        <pc:sldMkLst>
          <pc:docMk/>
          <pc:sldMk cId="681908620" sldId="322"/>
        </pc:sldMkLst>
        <pc:spChg chg="mod">
          <ac:chgData name="Sara Chattun" userId="e3138d3c-e332-411e-b23f-c4390cb0db4a" providerId="ADAL" clId="{D341329B-5B81-47D4-B10F-17F97C65C131}" dt="2026-04-27T18:39:51.112" v="4403" actId="113"/>
          <ac:spMkLst>
            <pc:docMk/>
            <pc:sldMk cId="681908620" sldId="322"/>
            <ac:spMk id="3" creationId="{7D922283-402C-407E-0BDC-A4182F5C0189}"/>
          </ac:spMkLst>
        </pc:spChg>
      </pc:sldChg>
      <pc:sldChg chg="addSp delSp modSp mod modCm">
        <pc:chgData name="Sara Chattun" userId="e3138d3c-e332-411e-b23f-c4390cb0db4a" providerId="ADAL" clId="{D341329B-5B81-47D4-B10F-17F97C65C131}" dt="2026-04-27T18:51:49.759" v="4415" actId="790"/>
        <pc:sldMkLst>
          <pc:docMk/>
          <pc:sldMk cId="482981689" sldId="323"/>
        </pc:sldMkLst>
        <pc:spChg chg="add del mod">
          <ac:chgData name="Sara Chattun" userId="e3138d3c-e332-411e-b23f-c4390cb0db4a" providerId="ADAL" clId="{D341329B-5B81-47D4-B10F-17F97C65C131}" dt="2026-04-27T18:27:54.175" v="3938"/>
          <ac:spMkLst>
            <pc:docMk/>
            <pc:sldMk cId="482981689" sldId="323"/>
            <ac:spMk id="2" creationId="{B41B1ED8-CC9F-F2FA-E85E-81F437DC79D8}"/>
          </ac:spMkLst>
        </pc:spChg>
        <pc:spChg chg="mod">
          <ac:chgData name="Sara Chattun" userId="e3138d3c-e332-411e-b23f-c4390cb0db4a" providerId="ADAL" clId="{D341329B-5B81-47D4-B10F-17F97C65C131}" dt="2026-04-27T18:51:49.759" v="4415" actId="790"/>
          <ac:spMkLst>
            <pc:docMk/>
            <pc:sldMk cId="482981689" sldId="323"/>
            <ac:spMk id="5" creationId="{75A7BA1D-14AD-7B94-1900-73CFAD46418B}"/>
          </ac:spMkLst>
        </pc:spChg>
        <pc:spChg chg="mod">
          <ac:chgData name="Sara Chattun" userId="e3138d3c-e332-411e-b23f-c4390cb0db4a" providerId="ADAL" clId="{D341329B-5B81-47D4-B10F-17F97C65C131}" dt="2026-04-07T13:26:45.384" v="317" actId="20577"/>
          <ac:spMkLst>
            <pc:docMk/>
            <pc:sldMk cId="482981689" sldId="323"/>
            <ac:spMk id="7" creationId="{5FF9A271-1DFD-2057-58C8-B20D98084F23}"/>
          </ac:spMkLst>
        </pc:spChg>
        <pc:extLst>
          <p:ext xmlns:p="http://schemas.openxmlformats.org/presentationml/2006/main" uri="{D6D511B9-2390-475A-947B-AFAB55BFBCF1}">
            <pc226:cmChg xmlns:pc226="http://schemas.microsoft.com/office/powerpoint/2022/06/main/command" chg="mod">
              <pc226:chgData name="Sara Chattun" userId="e3138d3c-e332-411e-b23f-c4390cb0db4a" providerId="ADAL" clId="{D341329B-5B81-47D4-B10F-17F97C65C131}" dt="2026-04-07T13:26:45.384" v="317" actId="20577"/>
              <pc2:cmMkLst xmlns:pc2="http://schemas.microsoft.com/office/powerpoint/2019/9/main/command">
                <pc:docMk/>
                <pc:sldMk cId="482981689" sldId="323"/>
                <pc2:cmMk id="{D181E310-CE3C-4807-AC69-DEA693FDE52C}"/>
              </pc2:cmMkLst>
            </pc226:cmChg>
          </p:ext>
        </pc:extLst>
      </pc:sldChg>
      <pc:sldChg chg="addSp modSp add mod">
        <pc:chgData name="Sara Chattun" userId="e3138d3c-e332-411e-b23f-c4390cb0db4a" providerId="ADAL" clId="{D341329B-5B81-47D4-B10F-17F97C65C131}" dt="2026-04-27T18:30:42.644" v="4168" actId="20577"/>
        <pc:sldMkLst>
          <pc:docMk/>
          <pc:sldMk cId="4010616182" sldId="324"/>
        </pc:sldMkLst>
        <pc:spChg chg="add mod">
          <ac:chgData name="Sara Chattun" userId="e3138d3c-e332-411e-b23f-c4390cb0db4a" providerId="ADAL" clId="{D341329B-5B81-47D4-B10F-17F97C65C131}" dt="2026-04-07T13:37:44.753" v="476"/>
          <ac:spMkLst>
            <pc:docMk/>
            <pc:sldMk cId="4010616182" sldId="324"/>
            <ac:spMk id="3" creationId="{DF0C0DE6-8702-7A05-BA68-E5591A8D6DC1}"/>
          </ac:spMkLst>
        </pc:spChg>
        <pc:spChg chg="mod">
          <ac:chgData name="Sara Chattun" userId="e3138d3c-e332-411e-b23f-c4390cb0db4a" providerId="ADAL" clId="{D341329B-5B81-47D4-B10F-17F97C65C131}" dt="2026-04-27T18:30:42.644" v="4168" actId="20577"/>
          <ac:spMkLst>
            <pc:docMk/>
            <pc:sldMk cId="4010616182" sldId="324"/>
            <ac:spMk id="5" creationId="{8C9B64E4-914D-6E37-EC1F-BC1A84556FF3}"/>
          </ac:spMkLst>
        </pc:spChg>
        <pc:spChg chg="mod">
          <ac:chgData name="Sara Chattun" userId="e3138d3c-e332-411e-b23f-c4390cb0db4a" providerId="ADAL" clId="{D341329B-5B81-47D4-B10F-17F97C65C131}" dt="2026-04-07T13:37:21.874" v="474" actId="20577"/>
          <ac:spMkLst>
            <pc:docMk/>
            <pc:sldMk cId="4010616182" sldId="324"/>
            <ac:spMk id="7" creationId="{B225752E-5AA3-B1CE-A2D2-3C85D0C29395}"/>
          </ac:spMkLst>
        </pc:spChg>
        <pc:graphicFrameChg chg="add mod modGraphic">
          <ac:chgData name="Sara Chattun" userId="e3138d3c-e332-411e-b23f-c4390cb0db4a" providerId="ADAL" clId="{D341329B-5B81-47D4-B10F-17F97C65C131}" dt="2026-04-07T14:57:19.428" v="1386" actId="1076"/>
          <ac:graphicFrameMkLst>
            <pc:docMk/>
            <pc:sldMk cId="4010616182" sldId="324"/>
            <ac:graphicFrameMk id="2" creationId="{1AFDD066-159A-166A-FD32-D10AFC1A5FF6}"/>
          </ac:graphicFrameMkLst>
        </pc:graphicFrameChg>
      </pc:sldChg>
      <pc:sldChg chg="modSp add mod">
        <pc:chgData name="Sara Chattun" userId="e3138d3c-e332-411e-b23f-c4390cb0db4a" providerId="ADAL" clId="{D341329B-5B81-47D4-B10F-17F97C65C131}" dt="2026-04-27T18:33:25.329" v="4207" actId="20577"/>
        <pc:sldMkLst>
          <pc:docMk/>
          <pc:sldMk cId="2880103008" sldId="325"/>
        </pc:sldMkLst>
        <pc:spChg chg="mod">
          <ac:chgData name="Sara Chattun" userId="e3138d3c-e332-411e-b23f-c4390cb0db4a" providerId="ADAL" clId="{D341329B-5B81-47D4-B10F-17F97C65C131}" dt="2026-04-27T18:33:25.329" v="4207" actId="20577"/>
          <ac:spMkLst>
            <pc:docMk/>
            <pc:sldMk cId="2880103008" sldId="325"/>
            <ac:spMk id="4" creationId="{051C3544-836B-BDF5-22CC-4944911A6721}"/>
          </ac:spMkLst>
        </pc:spChg>
      </pc:sldChg>
      <pc:sldChg chg="modSp add mod">
        <pc:chgData name="Sara Chattun" userId="e3138d3c-e332-411e-b23f-c4390cb0db4a" providerId="ADAL" clId="{D341329B-5B81-47D4-B10F-17F97C65C131}" dt="2026-04-08T09:39:18.796" v="1942" actId="20577"/>
        <pc:sldMkLst>
          <pc:docMk/>
          <pc:sldMk cId="431902304" sldId="326"/>
        </pc:sldMkLst>
        <pc:spChg chg="mod">
          <ac:chgData name="Sara Chattun" userId="e3138d3c-e332-411e-b23f-c4390cb0db4a" providerId="ADAL" clId="{D341329B-5B81-47D4-B10F-17F97C65C131}" dt="2026-04-08T09:33:23.988" v="1796" actId="20577"/>
          <ac:spMkLst>
            <pc:docMk/>
            <pc:sldMk cId="431902304" sldId="326"/>
            <ac:spMk id="6" creationId="{E690ECBF-ED37-9241-38B8-62C7CC0C7291}"/>
          </ac:spMkLst>
        </pc:spChg>
        <pc:graphicFrameChg chg="mod modGraphic">
          <ac:chgData name="Sara Chattun" userId="e3138d3c-e332-411e-b23f-c4390cb0db4a" providerId="ADAL" clId="{D341329B-5B81-47D4-B10F-17F97C65C131}" dt="2026-04-08T09:39:18.796" v="1942" actId="20577"/>
          <ac:graphicFrameMkLst>
            <pc:docMk/>
            <pc:sldMk cId="431902304" sldId="326"/>
            <ac:graphicFrameMk id="4" creationId="{35051686-C1F1-0D8C-9945-5D07C4340434}"/>
          </ac:graphicFrameMkLst>
        </pc:graphicFrameChg>
      </pc:sldChg>
      <pc:sldChg chg="addSp delSp modSp add mod">
        <pc:chgData name="Sara Chattun" userId="e3138d3c-e332-411e-b23f-c4390cb0db4a" providerId="ADAL" clId="{D341329B-5B81-47D4-B10F-17F97C65C131}" dt="2026-04-08T09:41:05.405" v="1972" actId="14734"/>
        <pc:sldMkLst>
          <pc:docMk/>
          <pc:sldMk cId="2184710039" sldId="327"/>
        </pc:sldMkLst>
        <pc:spChg chg="add mod">
          <ac:chgData name="Sara Chattun" userId="e3138d3c-e332-411e-b23f-c4390cb0db4a" providerId="ADAL" clId="{D341329B-5B81-47D4-B10F-17F97C65C131}" dt="2026-04-08T09:33:36.107" v="1799"/>
          <ac:spMkLst>
            <pc:docMk/>
            <pc:sldMk cId="2184710039" sldId="327"/>
            <ac:spMk id="5" creationId="{D9678538-AD0F-22CA-9CB4-BF82CF60E450}"/>
          </ac:spMkLst>
        </pc:spChg>
        <pc:graphicFrameChg chg="mod modGraphic">
          <ac:chgData name="Sara Chattun" userId="e3138d3c-e332-411e-b23f-c4390cb0db4a" providerId="ADAL" clId="{D341329B-5B81-47D4-B10F-17F97C65C131}" dt="2026-04-08T09:41:05.405" v="1972" actId="14734"/>
          <ac:graphicFrameMkLst>
            <pc:docMk/>
            <pc:sldMk cId="2184710039" sldId="327"/>
            <ac:graphicFrameMk id="4" creationId="{FFD9BFD2-EF7E-14A2-6ABB-E96A75FA81AE}"/>
          </ac:graphicFrameMkLst>
        </pc:graphicFrameChg>
      </pc:sldChg>
      <pc:sldChg chg="addSp delSp modSp add mod">
        <pc:chgData name="Sara Chattun" userId="e3138d3c-e332-411e-b23f-c4390cb0db4a" providerId="ADAL" clId="{D341329B-5B81-47D4-B10F-17F97C65C131}" dt="2026-04-08T09:42:40.430" v="2020" actId="20577"/>
        <pc:sldMkLst>
          <pc:docMk/>
          <pc:sldMk cId="707408422" sldId="328"/>
        </pc:sldMkLst>
        <pc:spChg chg="add mod">
          <ac:chgData name="Sara Chattun" userId="e3138d3c-e332-411e-b23f-c4390cb0db4a" providerId="ADAL" clId="{D341329B-5B81-47D4-B10F-17F97C65C131}" dt="2026-04-08T09:33:38.727" v="1801"/>
          <ac:spMkLst>
            <pc:docMk/>
            <pc:sldMk cId="707408422" sldId="328"/>
            <ac:spMk id="3" creationId="{77235C5B-DB1D-7BA1-201D-2445279F162E}"/>
          </ac:spMkLst>
        </pc:spChg>
        <pc:graphicFrameChg chg="mod modGraphic">
          <ac:chgData name="Sara Chattun" userId="e3138d3c-e332-411e-b23f-c4390cb0db4a" providerId="ADAL" clId="{D341329B-5B81-47D4-B10F-17F97C65C131}" dt="2026-04-08T09:42:40.430" v="2020" actId="20577"/>
          <ac:graphicFrameMkLst>
            <pc:docMk/>
            <pc:sldMk cId="707408422" sldId="328"/>
            <ac:graphicFrameMk id="4" creationId="{9B85100C-3D09-201A-9003-EA207F2F61EF}"/>
          </ac:graphicFrameMkLst>
        </pc:graphicFrameChg>
      </pc:sldChg>
      <pc:sldChg chg="modSp add mod">
        <pc:chgData name="Sara Chattun" userId="e3138d3c-e332-411e-b23f-c4390cb0db4a" providerId="ADAL" clId="{D341329B-5B81-47D4-B10F-17F97C65C131}" dt="2026-04-08T09:37:06.664" v="1851" actId="20577"/>
        <pc:sldMkLst>
          <pc:docMk/>
          <pc:sldMk cId="2981346609" sldId="329"/>
        </pc:sldMkLst>
        <pc:spChg chg="mod">
          <ac:chgData name="Sara Chattun" userId="e3138d3c-e332-411e-b23f-c4390cb0db4a" providerId="ADAL" clId="{D341329B-5B81-47D4-B10F-17F97C65C131}" dt="2026-04-08T09:33:55.877" v="1848" actId="20577"/>
          <ac:spMkLst>
            <pc:docMk/>
            <pc:sldMk cId="2981346609" sldId="329"/>
            <ac:spMk id="2" creationId="{296DC702-A256-C0A5-D087-6741B1A3075A}"/>
          </ac:spMkLst>
        </pc:spChg>
        <pc:spChg chg="mod">
          <ac:chgData name="Sara Chattun" userId="e3138d3c-e332-411e-b23f-c4390cb0db4a" providerId="ADAL" clId="{D341329B-5B81-47D4-B10F-17F97C65C131}" dt="2026-04-08T09:37:06.664" v="1851" actId="20577"/>
          <ac:spMkLst>
            <pc:docMk/>
            <pc:sldMk cId="2981346609" sldId="329"/>
            <ac:spMk id="3" creationId="{172C6399-6A2D-A350-6531-93EBCCFF382F}"/>
          </ac:spMkLst>
        </pc:spChg>
      </pc:sldChg>
    </pc:docChg>
  </pc:docChgLst>
  <pc:docChgLst>
    <pc:chgData name="Becky Austin" userId="34eb7dee-a081-4411-ad74-0cb2319df061" providerId="ADAL" clId="{F15C057F-4E00-4DF2-B81D-3EC1ACC873F9}"/>
    <pc:docChg chg="modSld modMainMaster">
      <pc:chgData name="Becky Austin" userId="34eb7dee-a081-4411-ad74-0cb2319df061" providerId="ADAL" clId="{F15C057F-4E00-4DF2-B81D-3EC1ACC873F9}" dt="2026-04-24T13:53:02.441" v="3" actId="2711"/>
      <pc:docMkLst>
        <pc:docMk/>
      </pc:docMkLst>
      <pc:sldChg chg="modTransition">
        <pc:chgData name="Becky Austin" userId="34eb7dee-a081-4411-ad74-0cb2319df061" providerId="ADAL" clId="{F15C057F-4E00-4DF2-B81D-3EC1ACC873F9}" dt="2026-04-24T13:51:40.281" v="0"/>
        <pc:sldMkLst>
          <pc:docMk/>
          <pc:sldMk cId="4292325849" sldId="259"/>
        </pc:sldMkLst>
      </pc:sldChg>
      <pc:sldChg chg="modTransition">
        <pc:chgData name="Becky Austin" userId="34eb7dee-a081-4411-ad74-0cb2319df061" providerId="ADAL" clId="{F15C057F-4E00-4DF2-B81D-3EC1ACC873F9}" dt="2026-04-24T13:51:40.281" v="0"/>
        <pc:sldMkLst>
          <pc:docMk/>
          <pc:sldMk cId="1540679516" sldId="261"/>
        </pc:sldMkLst>
      </pc:sldChg>
      <pc:sldChg chg="modTransition">
        <pc:chgData name="Becky Austin" userId="34eb7dee-a081-4411-ad74-0cb2319df061" providerId="ADAL" clId="{F15C057F-4E00-4DF2-B81D-3EC1ACC873F9}" dt="2026-04-24T13:51:40.281" v="0"/>
        <pc:sldMkLst>
          <pc:docMk/>
          <pc:sldMk cId="1062243521" sldId="262"/>
        </pc:sldMkLst>
      </pc:sldChg>
      <pc:sldChg chg="modTransition">
        <pc:chgData name="Becky Austin" userId="34eb7dee-a081-4411-ad74-0cb2319df061" providerId="ADAL" clId="{F15C057F-4E00-4DF2-B81D-3EC1ACC873F9}" dt="2026-04-24T13:51:40.281" v="0"/>
        <pc:sldMkLst>
          <pc:docMk/>
          <pc:sldMk cId="2599452153" sldId="263"/>
        </pc:sldMkLst>
      </pc:sldChg>
      <pc:sldChg chg="modTransition">
        <pc:chgData name="Becky Austin" userId="34eb7dee-a081-4411-ad74-0cb2319df061" providerId="ADAL" clId="{F15C057F-4E00-4DF2-B81D-3EC1ACC873F9}" dt="2026-04-24T13:51:40.281" v="0"/>
        <pc:sldMkLst>
          <pc:docMk/>
          <pc:sldMk cId="1766882335" sldId="264"/>
        </pc:sldMkLst>
      </pc:sldChg>
      <pc:sldChg chg="modSp modTransition">
        <pc:chgData name="Becky Austin" userId="34eb7dee-a081-4411-ad74-0cb2319df061" providerId="ADAL" clId="{F15C057F-4E00-4DF2-B81D-3EC1ACC873F9}" dt="2026-04-24T13:52:26.243" v="1" actId="2711"/>
        <pc:sldMkLst>
          <pc:docMk/>
          <pc:sldMk cId="151981448" sldId="266"/>
        </pc:sldMkLst>
        <pc:graphicFrameChg chg="mod">
          <ac:chgData name="Becky Austin" userId="34eb7dee-a081-4411-ad74-0cb2319df061" providerId="ADAL" clId="{F15C057F-4E00-4DF2-B81D-3EC1ACC873F9}" dt="2026-04-24T13:52:26.243" v="1" actId="2711"/>
          <ac:graphicFrameMkLst>
            <pc:docMk/>
            <pc:sldMk cId="151981448" sldId="266"/>
            <ac:graphicFrameMk id="3" creationId="{E105493A-409C-4F3F-51F2-7AE5069992A6}"/>
          </ac:graphicFrameMkLst>
        </pc:graphicFrameChg>
      </pc:sldChg>
      <pc:sldChg chg="modTransition">
        <pc:chgData name="Becky Austin" userId="34eb7dee-a081-4411-ad74-0cb2319df061" providerId="ADAL" clId="{F15C057F-4E00-4DF2-B81D-3EC1ACC873F9}" dt="2026-04-24T13:51:40.281" v="0"/>
        <pc:sldMkLst>
          <pc:docMk/>
          <pc:sldMk cId="3607280140" sldId="267"/>
        </pc:sldMkLst>
      </pc:sldChg>
      <pc:sldChg chg="modTransition">
        <pc:chgData name="Becky Austin" userId="34eb7dee-a081-4411-ad74-0cb2319df061" providerId="ADAL" clId="{F15C057F-4E00-4DF2-B81D-3EC1ACC873F9}" dt="2026-04-24T13:51:40.281" v="0"/>
        <pc:sldMkLst>
          <pc:docMk/>
          <pc:sldMk cId="391580934" sldId="269"/>
        </pc:sldMkLst>
      </pc:sldChg>
      <pc:sldChg chg="modTransition">
        <pc:chgData name="Becky Austin" userId="34eb7dee-a081-4411-ad74-0cb2319df061" providerId="ADAL" clId="{F15C057F-4E00-4DF2-B81D-3EC1ACC873F9}" dt="2026-04-24T13:51:40.281" v="0"/>
        <pc:sldMkLst>
          <pc:docMk/>
          <pc:sldMk cId="2969840524" sldId="270"/>
        </pc:sldMkLst>
      </pc:sldChg>
      <pc:sldChg chg="modTransition">
        <pc:chgData name="Becky Austin" userId="34eb7dee-a081-4411-ad74-0cb2319df061" providerId="ADAL" clId="{F15C057F-4E00-4DF2-B81D-3EC1ACC873F9}" dt="2026-04-24T13:51:40.281" v="0"/>
        <pc:sldMkLst>
          <pc:docMk/>
          <pc:sldMk cId="3028645902" sldId="271"/>
        </pc:sldMkLst>
      </pc:sldChg>
      <pc:sldChg chg="modTransition">
        <pc:chgData name="Becky Austin" userId="34eb7dee-a081-4411-ad74-0cb2319df061" providerId="ADAL" clId="{F15C057F-4E00-4DF2-B81D-3EC1ACC873F9}" dt="2026-04-24T13:51:40.281" v="0"/>
        <pc:sldMkLst>
          <pc:docMk/>
          <pc:sldMk cId="1404485794" sldId="273"/>
        </pc:sldMkLst>
      </pc:sldChg>
      <pc:sldChg chg="modTransition">
        <pc:chgData name="Becky Austin" userId="34eb7dee-a081-4411-ad74-0cb2319df061" providerId="ADAL" clId="{F15C057F-4E00-4DF2-B81D-3EC1ACC873F9}" dt="2026-04-24T13:51:40.281" v="0"/>
        <pc:sldMkLst>
          <pc:docMk/>
          <pc:sldMk cId="1917596303" sldId="274"/>
        </pc:sldMkLst>
      </pc:sldChg>
      <pc:sldChg chg="modTransition">
        <pc:chgData name="Becky Austin" userId="34eb7dee-a081-4411-ad74-0cb2319df061" providerId="ADAL" clId="{F15C057F-4E00-4DF2-B81D-3EC1ACC873F9}" dt="2026-04-24T13:51:40.281" v="0"/>
        <pc:sldMkLst>
          <pc:docMk/>
          <pc:sldMk cId="14446747" sldId="275"/>
        </pc:sldMkLst>
      </pc:sldChg>
      <pc:sldChg chg="modTransition">
        <pc:chgData name="Becky Austin" userId="34eb7dee-a081-4411-ad74-0cb2319df061" providerId="ADAL" clId="{F15C057F-4E00-4DF2-B81D-3EC1ACC873F9}" dt="2026-04-24T13:51:40.281" v="0"/>
        <pc:sldMkLst>
          <pc:docMk/>
          <pc:sldMk cId="1125330392" sldId="276"/>
        </pc:sldMkLst>
      </pc:sldChg>
      <pc:sldChg chg="modTransition">
        <pc:chgData name="Becky Austin" userId="34eb7dee-a081-4411-ad74-0cb2319df061" providerId="ADAL" clId="{F15C057F-4E00-4DF2-B81D-3EC1ACC873F9}" dt="2026-04-24T13:51:40.281" v="0"/>
        <pc:sldMkLst>
          <pc:docMk/>
          <pc:sldMk cId="1397961621" sldId="277"/>
        </pc:sldMkLst>
      </pc:sldChg>
      <pc:sldChg chg="modSp mod modTransition">
        <pc:chgData name="Becky Austin" userId="34eb7dee-a081-4411-ad74-0cb2319df061" providerId="ADAL" clId="{F15C057F-4E00-4DF2-B81D-3EC1ACC873F9}" dt="2026-04-24T13:53:02.441" v="3" actId="2711"/>
        <pc:sldMkLst>
          <pc:docMk/>
          <pc:sldMk cId="2410695322" sldId="278"/>
        </pc:sldMkLst>
        <pc:spChg chg="mod">
          <ac:chgData name="Becky Austin" userId="34eb7dee-a081-4411-ad74-0cb2319df061" providerId="ADAL" clId="{F15C057F-4E00-4DF2-B81D-3EC1ACC873F9}" dt="2026-04-24T13:53:02.441" v="3" actId="2711"/>
          <ac:spMkLst>
            <pc:docMk/>
            <pc:sldMk cId="2410695322" sldId="278"/>
            <ac:spMk id="2" creationId="{1090F907-1DE3-5671-3748-00001F7CCFF9}"/>
          </ac:spMkLst>
        </pc:spChg>
        <pc:graphicFrameChg chg="modGraphic">
          <ac:chgData name="Becky Austin" userId="34eb7dee-a081-4411-ad74-0cb2319df061" providerId="ADAL" clId="{F15C057F-4E00-4DF2-B81D-3EC1ACC873F9}" dt="2026-04-24T13:52:57.422" v="2" actId="2711"/>
          <ac:graphicFrameMkLst>
            <pc:docMk/>
            <pc:sldMk cId="2410695322" sldId="278"/>
            <ac:graphicFrameMk id="4" creationId="{EA0C4A0C-F05B-6B59-19FE-47DA92EA34C3}"/>
          </ac:graphicFrameMkLst>
        </pc:graphicFrameChg>
      </pc:sldChg>
      <pc:sldChg chg="modTransition">
        <pc:chgData name="Becky Austin" userId="34eb7dee-a081-4411-ad74-0cb2319df061" providerId="ADAL" clId="{F15C057F-4E00-4DF2-B81D-3EC1ACC873F9}" dt="2026-04-24T13:51:40.281" v="0"/>
        <pc:sldMkLst>
          <pc:docMk/>
          <pc:sldMk cId="8032039" sldId="279"/>
        </pc:sldMkLst>
      </pc:sldChg>
      <pc:sldChg chg="modTransition">
        <pc:chgData name="Becky Austin" userId="34eb7dee-a081-4411-ad74-0cb2319df061" providerId="ADAL" clId="{F15C057F-4E00-4DF2-B81D-3EC1ACC873F9}" dt="2026-04-24T13:51:40.281" v="0"/>
        <pc:sldMkLst>
          <pc:docMk/>
          <pc:sldMk cId="1706942505" sldId="280"/>
        </pc:sldMkLst>
      </pc:sldChg>
      <pc:sldChg chg="modTransition">
        <pc:chgData name="Becky Austin" userId="34eb7dee-a081-4411-ad74-0cb2319df061" providerId="ADAL" clId="{F15C057F-4E00-4DF2-B81D-3EC1ACC873F9}" dt="2026-04-24T13:51:40.281" v="0"/>
        <pc:sldMkLst>
          <pc:docMk/>
          <pc:sldMk cId="3220262002" sldId="281"/>
        </pc:sldMkLst>
      </pc:sldChg>
      <pc:sldChg chg="modTransition">
        <pc:chgData name="Becky Austin" userId="34eb7dee-a081-4411-ad74-0cb2319df061" providerId="ADAL" clId="{F15C057F-4E00-4DF2-B81D-3EC1ACC873F9}" dt="2026-04-24T13:51:40.281" v="0"/>
        <pc:sldMkLst>
          <pc:docMk/>
          <pc:sldMk cId="3474912370" sldId="282"/>
        </pc:sldMkLst>
      </pc:sldChg>
      <pc:sldChg chg="modTransition">
        <pc:chgData name="Becky Austin" userId="34eb7dee-a081-4411-ad74-0cb2319df061" providerId="ADAL" clId="{F15C057F-4E00-4DF2-B81D-3EC1ACC873F9}" dt="2026-04-24T13:51:40.281" v="0"/>
        <pc:sldMkLst>
          <pc:docMk/>
          <pc:sldMk cId="616326958" sldId="283"/>
        </pc:sldMkLst>
      </pc:sldChg>
      <pc:sldChg chg="modTransition">
        <pc:chgData name="Becky Austin" userId="34eb7dee-a081-4411-ad74-0cb2319df061" providerId="ADAL" clId="{F15C057F-4E00-4DF2-B81D-3EC1ACC873F9}" dt="2026-04-24T13:51:40.281" v="0"/>
        <pc:sldMkLst>
          <pc:docMk/>
          <pc:sldMk cId="4054392838" sldId="284"/>
        </pc:sldMkLst>
      </pc:sldChg>
      <pc:sldChg chg="modTransition">
        <pc:chgData name="Becky Austin" userId="34eb7dee-a081-4411-ad74-0cb2319df061" providerId="ADAL" clId="{F15C057F-4E00-4DF2-B81D-3EC1ACC873F9}" dt="2026-04-24T13:51:40.281" v="0"/>
        <pc:sldMkLst>
          <pc:docMk/>
          <pc:sldMk cId="4126257445" sldId="285"/>
        </pc:sldMkLst>
      </pc:sldChg>
      <pc:sldChg chg="modTransition">
        <pc:chgData name="Becky Austin" userId="34eb7dee-a081-4411-ad74-0cb2319df061" providerId="ADAL" clId="{F15C057F-4E00-4DF2-B81D-3EC1ACC873F9}" dt="2026-04-24T13:51:40.281" v="0"/>
        <pc:sldMkLst>
          <pc:docMk/>
          <pc:sldMk cId="976603164" sldId="286"/>
        </pc:sldMkLst>
      </pc:sldChg>
      <pc:sldChg chg="modTransition">
        <pc:chgData name="Becky Austin" userId="34eb7dee-a081-4411-ad74-0cb2319df061" providerId="ADAL" clId="{F15C057F-4E00-4DF2-B81D-3EC1ACC873F9}" dt="2026-04-24T13:51:40.281" v="0"/>
        <pc:sldMkLst>
          <pc:docMk/>
          <pc:sldMk cId="3187055876" sldId="287"/>
        </pc:sldMkLst>
      </pc:sldChg>
      <pc:sldChg chg="modTransition">
        <pc:chgData name="Becky Austin" userId="34eb7dee-a081-4411-ad74-0cb2319df061" providerId="ADAL" clId="{F15C057F-4E00-4DF2-B81D-3EC1ACC873F9}" dt="2026-04-24T13:51:40.281" v="0"/>
        <pc:sldMkLst>
          <pc:docMk/>
          <pc:sldMk cId="3260214229" sldId="288"/>
        </pc:sldMkLst>
      </pc:sldChg>
      <pc:sldChg chg="modTransition">
        <pc:chgData name="Becky Austin" userId="34eb7dee-a081-4411-ad74-0cb2319df061" providerId="ADAL" clId="{F15C057F-4E00-4DF2-B81D-3EC1ACC873F9}" dt="2026-04-24T13:51:40.281" v="0"/>
        <pc:sldMkLst>
          <pc:docMk/>
          <pc:sldMk cId="4027392617" sldId="289"/>
        </pc:sldMkLst>
      </pc:sldChg>
      <pc:sldChg chg="modTransition">
        <pc:chgData name="Becky Austin" userId="34eb7dee-a081-4411-ad74-0cb2319df061" providerId="ADAL" clId="{F15C057F-4E00-4DF2-B81D-3EC1ACC873F9}" dt="2026-04-24T13:51:40.281" v="0"/>
        <pc:sldMkLst>
          <pc:docMk/>
          <pc:sldMk cId="2342849951" sldId="290"/>
        </pc:sldMkLst>
      </pc:sldChg>
      <pc:sldChg chg="modTransition">
        <pc:chgData name="Becky Austin" userId="34eb7dee-a081-4411-ad74-0cb2319df061" providerId="ADAL" clId="{F15C057F-4E00-4DF2-B81D-3EC1ACC873F9}" dt="2026-04-24T13:51:40.281" v="0"/>
        <pc:sldMkLst>
          <pc:docMk/>
          <pc:sldMk cId="3492891920" sldId="291"/>
        </pc:sldMkLst>
      </pc:sldChg>
      <pc:sldChg chg="modTransition">
        <pc:chgData name="Becky Austin" userId="34eb7dee-a081-4411-ad74-0cb2319df061" providerId="ADAL" clId="{F15C057F-4E00-4DF2-B81D-3EC1ACC873F9}" dt="2026-04-24T13:51:40.281" v="0"/>
        <pc:sldMkLst>
          <pc:docMk/>
          <pc:sldMk cId="2087966841" sldId="292"/>
        </pc:sldMkLst>
      </pc:sldChg>
      <pc:sldChg chg="modTransition">
        <pc:chgData name="Becky Austin" userId="34eb7dee-a081-4411-ad74-0cb2319df061" providerId="ADAL" clId="{F15C057F-4E00-4DF2-B81D-3EC1ACC873F9}" dt="2026-04-24T13:51:40.281" v="0"/>
        <pc:sldMkLst>
          <pc:docMk/>
          <pc:sldMk cId="1556422113" sldId="293"/>
        </pc:sldMkLst>
      </pc:sldChg>
      <pc:sldChg chg="modTransition">
        <pc:chgData name="Becky Austin" userId="34eb7dee-a081-4411-ad74-0cb2319df061" providerId="ADAL" clId="{F15C057F-4E00-4DF2-B81D-3EC1ACC873F9}" dt="2026-04-24T13:51:40.281" v="0"/>
        <pc:sldMkLst>
          <pc:docMk/>
          <pc:sldMk cId="478174019" sldId="294"/>
        </pc:sldMkLst>
      </pc:sldChg>
      <pc:sldChg chg="modTransition">
        <pc:chgData name="Becky Austin" userId="34eb7dee-a081-4411-ad74-0cb2319df061" providerId="ADAL" clId="{F15C057F-4E00-4DF2-B81D-3EC1ACC873F9}" dt="2026-04-24T13:51:40.281" v="0"/>
        <pc:sldMkLst>
          <pc:docMk/>
          <pc:sldMk cId="2059948205" sldId="295"/>
        </pc:sldMkLst>
      </pc:sldChg>
      <pc:sldChg chg="modTransition">
        <pc:chgData name="Becky Austin" userId="34eb7dee-a081-4411-ad74-0cb2319df061" providerId="ADAL" clId="{F15C057F-4E00-4DF2-B81D-3EC1ACC873F9}" dt="2026-04-24T13:51:40.281" v="0"/>
        <pc:sldMkLst>
          <pc:docMk/>
          <pc:sldMk cId="4234648111" sldId="296"/>
        </pc:sldMkLst>
      </pc:sldChg>
      <pc:sldChg chg="modTransition">
        <pc:chgData name="Becky Austin" userId="34eb7dee-a081-4411-ad74-0cb2319df061" providerId="ADAL" clId="{F15C057F-4E00-4DF2-B81D-3EC1ACC873F9}" dt="2026-04-24T13:51:40.281" v="0"/>
        <pc:sldMkLst>
          <pc:docMk/>
          <pc:sldMk cId="1191344527" sldId="297"/>
        </pc:sldMkLst>
      </pc:sldChg>
      <pc:sldChg chg="modTransition">
        <pc:chgData name="Becky Austin" userId="34eb7dee-a081-4411-ad74-0cb2319df061" providerId="ADAL" clId="{F15C057F-4E00-4DF2-B81D-3EC1ACC873F9}" dt="2026-04-24T13:51:40.281" v="0"/>
        <pc:sldMkLst>
          <pc:docMk/>
          <pc:sldMk cId="2280319009" sldId="298"/>
        </pc:sldMkLst>
      </pc:sldChg>
      <pc:sldChg chg="modTransition">
        <pc:chgData name="Becky Austin" userId="34eb7dee-a081-4411-ad74-0cb2319df061" providerId="ADAL" clId="{F15C057F-4E00-4DF2-B81D-3EC1ACC873F9}" dt="2026-04-24T13:51:40.281" v="0"/>
        <pc:sldMkLst>
          <pc:docMk/>
          <pc:sldMk cId="3412535809" sldId="299"/>
        </pc:sldMkLst>
      </pc:sldChg>
      <pc:sldChg chg="modTransition">
        <pc:chgData name="Becky Austin" userId="34eb7dee-a081-4411-ad74-0cb2319df061" providerId="ADAL" clId="{F15C057F-4E00-4DF2-B81D-3EC1ACC873F9}" dt="2026-04-24T13:51:40.281" v="0"/>
        <pc:sldMkLst>
          <pc:docMk/>
          <pc:sldMk cId="1831608418" sldId="300"/>
        </pc:sldMkLst>
      </pc:sldChg>
      <pc:sldChg chg="modTransition">
        <pc:chgData name="Becky Austin" userId="34eb7dee-a081-4411-ad74-0cb2319df061" providerId="ADAL" clId="{F15C057F-4E00-4DF2-B81D-3EC1ACC873F9}" dt="2026-04-24T13:51:40.281" v="0"/>
        <pc:sldMkLst>
          <pc:docMk/>
          <pc:sldMk cId="1384818859" sldId="301"/>
        </pc:sldMkLst>
      </pc:sldChg>
      <pc:sldChg chg="modTransition">
        <pc:chgData name="Becky Austin" userId="34eb7dee-a081-4411-ad74-0cb2319df061" providerId="ADAL" clId="{F15C057F-4E00-4DF2-B81D-3EC1ACC873F9}" dt="2026-04-24T13:51:40.281" v="0"/>
        <pc:sldMkLst>
          <pc:docMk/>
          <pc:sldMk cId="3271684215" sldId="302"/>
        </pc:sldMkLst>
      </pc:sldChg>
      <pc:sldChg chg="modTransition">
        <pc:chgData name="Becky Austin" userId="34eb7dee-a081-4411-ad74-0cb2319df061" providerId="ADAL" clId="{F15C057F-4E00-4DF2-B81D-3EC1ACC873F9}" dt="2026-04-24T13:51:40.281" v="0"/>
        <pc:sldMkLst>
          <pc:docMk/>
          <pc:sldMk cId="3709332459" sldId="303"/>
        </pc:sldMkLst>
      </pc:sldChg>
      <pc:sldChg chg="modTransition">
        <pc:chgData name="Becky Austin" userId="34eb7dee-a081-4411-ad74-0cb2319df061" providerId="ADAL" clId="{F15C057F-4E00-4DF2-B81D-3EC1ACC873F9}" dt="2026-04-24T13:51:40.281" v="0"/>
        <pc:sldMkLst>
          <pc:docMk/>
          <pc:sldMk cId="2971420973" sldId="304"/>
        </pc:sldMkLst>
      </pc:sldChg>
      <pc:sldChg chg="modTransition">
        <pc:chgData name="Becky Austin" userId="34eb7dee-a081-4411-ad74-0cb2319df061" providerId="ADAL" clId="{F15C057F-4E00-4DF2-B81D-3EC1ACC873F9}" dt="2026-04-24T13:51:40.281" v="0"/>
        <pc:sldMkLst>
          <pc:docMk/>
          <pc:sldMk cId="2269226418" sldId="305"/>
        </pc:sldMkLst>
      </pc:sldChg>
      <pc:sldChg chg="modTransition">
        <pc:chgData name="Becky Austin" userId="34eb7dee-a081-4411-ad74-0cb2319df061" providerId="ADAL" clId="{F15C057F-4E00-4DF2-B81D-3EC1ACC873F9}" dt="2026-04-24T13:51:40.281" v="0"/>
        <pc:sldMkLst>
          <pc:docMk/>
          <pc:sldMk cId="614550484" sldId="311"/>
        </pc:sldMkLst>
      </pc:sldChg>
      <pc:sldChg chg="modTransition">
        <pc:chgData name="Becky Austin" userId="34eb7dee-a081-4411-ad74-0cb2319df061" providerId="ADAL" clId="{F15C057F-4E00-4DF2-B81D-3EC1ACC873F9}" dt="2026-04-24T13:51:40.281" v="0"/>
        <pc:sldMkLst>
          <pc:docMk/>
          <pc:sldMk cId="2466776372" sldId="312"/>
        </pc:sldMkLst>
      </pc:sldChg>
      <pc:sldChg chg="modTransition">
        <pc:chgData name="Becky Austin" userId="34eb7dee-a081-4411-ad74-0cb2319df061" providerId="ADAL" clId="{F15C057F-4E00-4DF2-B81D-3EC1ACC873F9}" dt="2026-04-24T13:51:40.281" v="0"/>
        <pc:sldMkLst>
          <pc:docMk/>
          <pc:sldMk cId="3221746833" sldId="313"/>
        </pc:sldMkLst>
      </pc:sldChg>
      <pc:sldChg chg="modTransition">
        <pc:chgData name="Becky Austin" userId="34eb7dee-a081-4411-ad74-0cb2319df061" providerId="ADAL" clId="{F15C057F-4E00-4DF2-B81D-3EC1ACC873F9}" dt="2026-04-24T13:51:40.281" v="0"/>
        <pc:sldMkLst>
          <pc:docMk/>
          <pc:sldMk cId="3708751981" sldId="314"/>
        </pc:sldMkLst>
      </pc:sldChg>
      <pc:sldChg chg="modTransition">
        <pc:chgData name="Becky Austin" userId="34eb7dee-a081-4411-ad74-0cb2319df061" providerId="ADAL" clId="{F15C057F-4E00-4DF2-B81D-3EC1ACC873F9}" dt="2026-04-24T13:51:40.281" v="0"/>
        <pc:sldMkLst>
          <pc:docMk/>
          <pc:sldMk cId="275896510" sldId="315"/>
        </pc:sldMkLst>
      </pc:sldChg>
      <pc:sldChg chg="modTransition">
        <pc:chgData name="Becky Austin" userId="34eb7dee-a081-4411-ad74-0cb2319df061" providerId="ADAL" clId="{F15C057F-4E00-4DF2-B81D-3EC1ACC873F9}" dt="2026-04-24T13:51:40.281" v="0"/>
        <pc:sldMkLst>
          <pc:docMk/>
          <pc:sldMk cId="1837410737" sldId="316"/>
        </pc:sldMkLst>
      </pc:sldChg>
      <pc:sldChg chg="modTransition">
        <pc:chgData name="Becky Austin" userId="34eb7dee-a081-4411-ad74-0cb2319df061" providerId="ADAL" clId="{F15C057F-4E00-4DF2-B81D-3EC1ACC873F9}" dt="2026-04-24T13:51:40.281" v="0"/>
        <pc:sldMkLst>
          <pc:docMk/>
          <pc:sldMk cId="1510952183" sldId="317"/>
        </pc:sldMkLst>
      </pc:sldChg>
      <pc:sldChg chg="modTransition">
        <pc:chgData name="Becky Austin" userId="34eb7dee-a081-4411-ad74-0cb2319df061" providerId="ADAL" clId="{F15C057F-4E00-4DF2-B81D-3EC1ACC873F9}" dt="2026-04-24T13:51:40.281" v="0"/>
        <pc:sldMkLst>
          <pc:docMk/>
          <pc:sldMk cId="1368118267" sldId="318"/>
        </pc:sldMkLst>
      </pc:sldChg>
      <pc:sldChg chg="modTransition">
        <pc:chgData name="Becky Austin" userId="34eb7dee-a081-4411-ad74-0cb2319df061" providerId="ADAL" clId="{F15C057F-4E00-4DF2-B81D-3EC1ACC873F9}" dt="2026-04-24T13:51:40.281" v="0"/>
        <pc:sldMkLst>
          <pc:docMk/>
          <pc:sldMk cId="4003336352" sldId="320"/>
        </pc:sldMkLst>
      </pc:sldChg>
      <pc:sldChg chg="modTransition">
        <pc:chgData name="Becky Austin" userId="34eb7dee-a081-4411-ad74-0cb2319df061" providerId="ADAL" clId="{F15C057F-4E00-4DF2-B81D-3EC1ACC873F9}" dt="2026-04-24T13:51:40.281" v="0"/>
        <pc:sldMkLst>
          <pc:docMk/>
          <pc:sldMk cId="681908620" sldId="322"/>
        </pc:sldMkLst>
      </pc:sldChg>
      <pc:sldChg chg="modTransition">
        <pc:chgData name="Becky Austin" userId="34eb7dee-a081-4411-ad74-0cb2319df061" providerId="ADAL" clId="{F15C057F-4E00-4DF2-B81D-3EC1ACC873F9}" dt="2026-04-24T13:51:40.281" v="0"/>
        <pc:sldMkLst>
          <pc:docMk/>
          <pc:sldMk cId="482981689" sldId="323"/>
        </pc:sldMkLst>
      </pc:sldChg>
      <pc:sldChg chg="modTransition">
        <pc:chgData name="Becky Austin" userId="34eb7dee-a081-4411-ad74-0cb2319df061" providerId="ADAL" clId="{F15C057F-4E00-4DF2-B81D-3EC1ACC873F9}" dt="2026-04-24T13:51:40.281" v="0"/>
        <pc:sldMkLst>
          <pc:docMk/>
          <pc:sldMk cId="4010616182" sldId="324"/>
        </pc:sldMkLst>
      </pc:sldChg>
      <pc:sldChg chg="modTransition">
        <pc:chgData name="Becky Austin" userId="34eb7dee-a081-4411-ad74-0cb2319df061" providerId="ADAL" clId="{F15C057F-4E00-4DF2-B81D-3EC1ACC873F9}" dt="2026-04-24T13:51:40.281" v="0"/>
        <pc:sldMkLst>
          <pc:docMk/>
          <pc:sldMk cId="2880103008" sldId="325"/>
        </pc:sldMkLst>
      </pc:sldChg>
      <pc:sldChg chg="modTransition">
        <pc:chgData name="Becky Austin" userId="34eb7dee-a081-4411-ad74-0cb2319df061" providerId="ADAL" clId="{F15C057F-4E00-4DF2-B81D-3EC1ACC873F9}" dt="2026-04-24T13:51:40.281" v="0"/>
        <pc:sldMkLst>
          <pc:docMk/>
          <pc:sldMk cId="431902304" sldId="326"/>
        </pc:sldMkLst>
      </pc:sldChg>
      <pc:sldChg chg="modTransition">
        <pc:chgData name="Becky Austin" userId="34eb7dee-a081-4411-ad74-0cb2319df061" providerId="ADAL" clId="{F15C057F-4E00-4DF2-B81D-3EC1ACC873F9}" dt="2026-04-24T13:51:40.281" v="0"/>
        <pc:sldMkLst>
          <pc:docMk/>
          <pc:sldMk cId="2184710039" sldId="327"/>
        </pc:sldMkLst>
      </pc:sldChg>
      <pc:sldChg chg="modTransition">
        <pc:chgData name="Becky Austin" userId="34eb7dee-a081-4411-ad74-0cb2319df061" providerId="ADAL" clId="{F15C057F-4E00-4DF2-B81D-3EC1ACC873F9}" dt="2026-04-24T13:51:40.281" v="0"/>
        <pc:sldMkLst>
          <pc:docMk/>
          <pc:sldMk cId="707408422" sldId="328"/>
        </pc:sldMkLst>
      </pc:sldChg>
      <pc:sldChg chg="modTransition">
        <pc:chgData name="Becky Austin" userId="34eb7dee-a081-4411-ad74-0cb2319df061" providerId="ADAL" clId="{F15C057F-4E00-4DF2-B81D-3EC1ACC873F9}" dt="2026-04-24T13:51:40.281" v="0"/>
        <pc:sldMkLst>
          <pc:docMk/>
          <pc:sldMk cId="2981346609" sldId="329"/>
        </pc:sldMkLst>
      </pc:sldChg>
      <pc:sldMasterChg chg="modTransition modSldLayout">
        <pc:chgData name="Becky Austin" userId="34eb7dee-a081-4411-ad74-0cb2319df061" providerId="ADAL" clId="{F15C057F-4E00-4DF2-B81D-3EC1ACC873F9}" dt="2026-04-24T13:51:40.281" v="0"/>
        <pc:sldMasterMkLst>
          <pc:docMk/>
          <pc:sldMasterMk cId="2721535671" sldId="2147483660"/>
        </pc:sldMasterMkLst>
        <pc:sldLayoutChg chg="modTransition">
          <pc:chgData name="Becky Austin" userId="34eb7dee-a081-4411-ad74-0cb2319df061" providerId="ADAL" clId="{F15C057F-4E00-4DF2-B81D-3EC1ACC873F9}" dt="2026-04-24T13:51:40.281" v="0"/>
          <pc:sldLayoutMkLst>
            <pc:docMk/>
            <pc:sldMasterMk cId="2721535671" sldId="2147483660"/>
            <pc:sldLayoutMk cId="2183470963" sldId="2147483661"/>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4193602097" sldId="2147483662"/>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227068606" sldId="2147483663"/>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3364926539" sldId="2147483664"/>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3239251299" sldId="2147483665"/>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437867025" sldId="2147483666"/>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1554016007" sldId="2147483667"/>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2667722925" sldId="2147483668"/>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1225707938" sldId="2147483669"/>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1117872831" sldId="2147483670"/>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977275668" sldId="2147483671"/>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3636259162" sldId="2147483672"/>
          </pc:sldLayoutMkLst>
        </pc:sldLayoutChg>
        <pc:sldLayoutChg chg="modTransition">
          <pc:chgData name="Becky Austin" userId="34eb7dee-a081-4411-ad74-0cb2319df061" providerId="ADAL" clId="{F15C057F-4E00-4DF2-B81D-3EC1ACC873F9}" dt="2026-04-24T13:51:40.281" v="0"/>
          <pc:sldLayoutMkLst>
            <pc:docMk/>
            <pc:sldMasterMk cId="2721535671" sldId="2147483660"/>
            <pc:sldLayoutMk cId="4051889880" sldId="2147483673"/>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24A67B-360A-46C1-A797-21E3596ED508}" type="doc">
      <dgm:prSet loTypeId="urn:microsoft.com/office/officeart/2018/2/layout/IconCircleList" loCatId="icon" qsTypeId="urn:microsoft.com/office/officeart/2005/8/quickstyle/simple1" qsCatId="simple" csTypeId="urn:microsoft.com/office/officeart/2005/8/colors/accent0_1" csCatId="mainScheme" phldr="1"/>
      <dgm:spPr/>
      <dgm:t>
        <a:bodyPr/>
        <a:lstStyle/>
        <a:p>
          <a:endParaRPr lang="en-US"/>
        </a:p>
      </dgm:t>
    </dgm:pt>
    <dgm:pt modelId="{43EF35AB-845F-4F7C-ABF8-2402D749D33D}">
      <dgm:prSet custT="1"/>
      <dgm:spPr/>
      <dgm:t>
        <a:bodyPr/>
        <a:lstStyle/>
        <a:p>
          <a:pPr>
            <a:lnSpc>
              <a:spcPct val="100000"/>
            </a:lnSpc>
          </a:pPr>
          <a:r>
            <a:rPr lang="en-GB" sz="1100" b="1" kern="1200" dirty="0"/>
            <a:t>Why have they been developed?</a:t>
          </a:r>
        </a:p>
        <a:p>
          <a:pPr>
            <a:lnSpc>
              <a:spcPct val="100000"/>
            </a:lnSpc>
          </a:pPr>
          <a:r>
            <a:rPr lang="en-GB" sz="1100" b="0" kern="1200" dirty="0">
              <a:solidFill>
                <a:prstClr val="black">
                  <a:hueOff val="0"/>
                  <a:satOff val="0"/>
                  <a:lumOff val="0"/>
                  <a:alphaOff val="0"/>
                </a:prstClr>
              </a:solidFill>
              <a:latin typeface="Open Sans"/>
              <a:ea typeface="+mn-ea"/>
              <a:cs typeface="+mn-cs"/>
            </a:rPr>
            <a:t>We know that residential care for children and young people is often described as therapeutic, but in practice this term is used inconsistently and is not universally defined. </a:t>
          </a:r>
          <a:r>
            <a:rPr lang="en-US" sz="1100" b="0" kern="1200" dirty="0">
              <a:solidFill>
                <a:prstClr val="black">
                  <a:hueOff val="0"/>
                  <a:satOff val="0"/>
                  <a:lumOff val="0"/>
                  <a:alphaOff val="0"/>
                </a:prstClr>
              </a:solidFill>
              <a:latin typeface="Open Sans"/>
              <a:ea typeface="+mn-ea"/>
              <a:cs typeface="+mn-cs"/>
            </a:rPr>
            <a:t>As a region, we want to bring a shared understanding of what we expect from therapeutic settings, holding homes to account on the delivery and impact of support.</a:t>
          </a:r>
        </a:p>
      </dgm:t>
    </dgm:pt>
    <dgm:pt modelId="{C67EAA3B-FE3D-4331-B531-A6A185496344}" type="parTrans" cxnId="{B0604EC0-D3CE-49B5-AB39-04681A3AA758}">
      <dgm:prSet/>
      <dgm:spPr/>
      <dgm:t>
        <a:bodyPr/>
        <a:lstStyle/>
        <a:p>
          <a:endParaRPr lang="en-US"/>
        </a:p>
      </dgm:t>
    </dgm:pt>
    <dgm:pt modelId="{F348214A-C90D-4246-9A3B-1AE2F5E82B99}" type="sibTrans" cxnId="{B0604EC0-D3CE-49B5-AB39-04681A3AA758}">
      <dgm:prSet/>
      <dgm:spPr/>
      <dgm:t>
        <a:bodyPr/>
        <a:lstStyle/>
        <a:p>
          <a:pPr>
            <a:lnSpc>
              <a:spcPct val="100000"/>
            </a:lnSpc>
          </a:pPr>
          <a:endParaRPr lang="en-US"/>
        </a:p>
      </dgm:t>
    </dgm:pt>
    <dgm:pt modelId="{42C1B915-C7D8-403A-B564-FAE9FA876CC4}">
      <dgm:prSet custT="1"/>
      <dgm:spPr/>
      <dgm:t>
        <a:bodyPr/>
        <a:lstStyle/>
        <a:p>
          <a:pPr>
            <a:lnSpc>
              <a:spcPct val="100000"/>
            </a:lnSpc>
          </a:pPr>
          <a:r>
            <a:rPr lang="en-GB" sz="1100" b="1" kern="1200" dirty="0"/>
            <a:t>Who are they for? </a:t>
          </a:r>
        </a:p>
        <a:p>
          <a:pPr>
            <a:lnSpc>
              <a:spcPct val="100000"/>
            </a:lnSpc>
          </a:pPr>
          <a:r>
            <a:rPr lang="en-GB" sz="1100" b="0" kern="1200" dirty="0">
              <a:solidFill>
                <a:prstClr val="black">
                  <a:hueOff val="0"/>
                  <a:satOff val="0"/>
                  <a:lumOff val="0"/>
                  <a:alphaOff val="0"/>
                </a:prstClr>
              </a:solidFill>
              <a:latin typeface="Open Sans"/>
              <a:ea typeface="+mn-ea"/>
              <a:cs typeface="+mn-cs"/>
            </a:rPr>
            <a:t>This QA tool aims to give a framework for commissioners, social workers and health practitioners who are assessing what therapeutic means in practice, and allows for joint planning between homes and practitioners for shared outcomes. </a:t>
          </a:r>
          <a:endParaRPr lang="en-US" sz="1100" b="0" kern="1200" dirty="0">
            <a:solidFill>
              <a:prstClr val="black">
                <a:hueOff val="0"/>
                <a:satOff val="0"/>
                <a:lumOff val="0"/>
                <a:alphaOff val="0"/>
              </a:prstClr>
            </a:solidFill>
            <a:latin typeface="Open Sans"/>
            <a:ea typeface="+mn-ea"/>
            <a:cs typeface="+mn-cs"/>
          </a:endParaRPr>
        </a:p>
      </dgm:t>
    </dgm:pt>
    <dgm:pt modelId="{F421447D-50B6-4F86-B7E3-B44410048597}" type="parTrans" cxnId="{423A53B1-87C9-477C-B251-ED38374F5E6D}">
      <dgm:prSet/>
      <dgm:spPr/>
      <dgm:t>
        <a:bodyPr/>
        <a:lstStyle/>
        <a:p>
          <a:endParaRPr lang="en-US"/>
        </a:p>
      </dgm:t>
    </dgm:pt>
    <dgm:pt modelId="{A7FF73A2-2481-4DE2-965B-78E4A9D7DA96}" type="sibTrans" cxnId="{423A53B1-87C9-477C-B251-ED38374F5E6D}">
      <dgm:prSet/>
      <dgm:spPr/>
      <dgm:t>
        <a:bodyPr/>
        <a:lstStyle/>
        <a:p>
          <a:pPr>
            <a:lnSpc>
              <a:spcPct val="100000"/>
            </a:lnSpc>
          </a:pPr>
          <a:endParaRPr lang="en-US"/>
        </a:p>
      </dgm:t>
    </dgm:pt>
    <dgm:pt modelId="{844EE06A-9681-490F-8CFD-D2C214FFDC32}">
      <dgm:prSet/>
      <dgm:spPr/>
      <dgm:t>
        <a:bodyPr/>
        <a:lstStyle/>
        <a:p>
          <a:pPr>
            <a:lnSpc>
              <a:spcPct val="100000"/>
            </a:lnSpc>
          </a:pPr>
          <a:r>
            <a:rPr lang="en-GB" b="1" dirty="0"/>
            <a:t>How have they been developed?</a:t>
          </a:r>
        </a:p>
        <a:p>
          <a:pPr>
            <a:lnSpc>
              <a:spcPct val="100000"/>
            </a:lnSpc>
          </a:pPr>
          <a:r>
            <a:rPr lang="en-US" b="0" dirty="0"/>
            <a:t>This tool has been created from </a:t>
          </a:r>
          <a:r>
            <a:rPr lang="en-GB" dirty="0">
              <a:latin typeface="Open Sans" panose="020B0606030504020204" pitchFamily="34" charset="0"/>
              <a:ea typeface="Open Sans" panose="020B0606030504020204" pitchFamily="34" charset="0"/>
              <a:cs typeface="Open Sans" panose="020B0606030504020204" pitchFamily="34" charset="0"/>
            </a:rPr>
            <a:t>national frameworks that define therapeutic standards, in particular the Therapeutic Child Care Standards and the Enabling Environments Framework as well as using local frameworks and consultation with stakeholders in the North West. </a:t>
          </a:r>
          <a:endParaRPr lang="en-US" b="0" dirty="0"/>
        </a:p>
      </dgm:t>
    </dgm:pt>
    <dgm:pt modelId="{633BBD3C-484E-4B2B-AD1F-BBC7C7330056}" type="parTrans" cxnId="{5ABEB550-1A1B-4F9A-B2DA-15C6F1D240A9}">
      <dgm:prSet/>
      <dgm:spPr/>
      <dgm:t>
        <a:bodyPr/>
        <a:lstStyle/>
        <a:p>
          <a:endParaRPr lang="en-GB"/>
        </a:p>
      </dgm:t>
    </dgm:pt>
    <dgm:pt modelId="{E4F24839-9783-4C90-9E64-9CA48F56EE37}" type="sibTrans" cxnId="{5ABEB550-1A1B-4F9A-B2DA-15C6F1D240A9}">
      <dgm:prSet/>
      <dgm:spPr/>
      <dgm:t>
        <a:bodyPr/>
        <a:lstStyle/>
        <a:p>
          <a:pPr>
            <a:lnSpc>
              <a:spcPct val="100000"/>
            </a:lnSpc>
          </a:pPr>
          <a:endParaRPr lang="en-GB"/>
        </a:p>
      </dgm:t>
    </dgm:pt>
    <dgm:pt modelId="{C16F4A20-7F1A-46DA-828E-B66EB0AFC648}">
      <dgm:prSet custT="1"/>
      <dgm:spPr/>
      <dgm:t>
        <a:bodyPr/>
        <a:lstStyle/>
        <a:p>
          <a:pPr marL="0" lvl="0" algn="l" defTabSz="488950">
            <a:lnSpc>
              <a:spcPct val="100000"/>
            </a:lnSpc>
            <a:spcBef>
              <a:spcPct val="0"/>
            </a:spcBef>
            <a:spcAft>
              <a:spcPct val="35000"/>
            </a:spcAft>
            <a:buNone/>
          </a:pPr>
          <a:r>
            <a:rPr lang="en-GB" sz="1100" b="1" kern="1200" dirty="0"/>
            <a:t>Why is this important?</a:t>
          </a:r>
        </a:p>
        <a:p>
          <a:pPr marL="0" lvl="0" algn="l" defTabSz="488950">
            <a:lnSpc>
              <a:spcPct val="100000"/>
            </a:lnSpc>
            <a:spcBef>
              <a:spcPct val="0"/>
            </a:spcBef>
            <a:spcAft>
              <a:spcPct val="35000"/>
            </a:spcAft>
            <a:buNone/>
          </a:pPr>
          <a:r>
            <a:rPr lang="en-GB" sz="1100" b="0" kern="1200" dirty="0">
              <a:solidFill>
                <a:prstClr val="black">
                  <a:hueOff val="0"/>
                  <a:satOff val="0"/>
                  <a:lumOff val="0"/>
                  <a:alphaOff val="0"/>
                </a:prstClr>
              </a:solidFill>
              <a:latin typeface="Open Sans"/>
              <a:ea typeface="+mn-ea"/>
              <a:cs typeface="+mn-cs"/>
            </a:rPr>
            <a:t>The tool provide an opportunity to raise the quality of provision that children and young people in the North West receive. </a:t>
          </a:r>
          <a:endParaRPr lang="en-US" sz="1100" b="0" kern="1200" dirty="0">
            <a:solidFill>
              <a:prstClr val="black">
                <a:hueOff val="0"/>
                <a:satOff val="0"/>
                <a:lumOff val="0"/>
                <a:alphaOff val="0"/>
              </a:prstClr>
            </a:solidFill>
            <a:latin typeface="Open Sans"/>
            <a:ea typeface="+mn-ea"/>
            <a:cs typeface="+mn-cs"/>
          </a:endParaRPr>
        </a:p>
      </dgm:t>
    </dgm:pt>
    <dgm:pt modelId="{2B302376-0843-4308-88BC-EFCDCF4AD899}" type="parTrans" cxnId="{1432DA52-A01D-4DD5-A736-EB1FA138C7C7}">
      <dgm:prSet/>
      <dgm:spPr/>
      <dgm:t>
        <a:bodyPr/>
        <a:lstStyle/>
        <a:p>
          <a:endParaRPr lang="en-GB"/>
        </a:p>
      </dgm:t>
    </dgm:pt>
    <dgm:pt modelId="{C732FCD6-5135-46E3-AB03-A19307F6744D}" type="sibTrans" cxnId="{1432DA52-A01D-4DD5-A736-EB1FA138C7C7}">
      <dgm:prSet/>
      <dgm:spPr/>
      <dgm:t>
        <a:bodyPr/>
        <a:lstStyle/>
        <a:p>
          <a:endParaRPr lang="en-GB"/>
        </a:p>
      </dgm:t>
    </dgm:pt>
    <dgm:pt modelId="{7DFA8226-587A-44F6-936B-8FAFE5FEEC88}" type="pres">
      <dgm:prSet presAssocID="{5C24A67B-360A-46C1-A797-21E3596ED508}" presName="root" presStyleCnt="0">
        <dgm:presLayoutVars>
          <dgm:dir/>
          <dgm:resizeHandles val="exact"/>
        </dgm:presLayoutVars>
      </dgm:prSet>
      <dgm:spPr/>
    </dgm:pt>
    <dgm:pt modelId="{FF4A01DB-6FB3-41D5-B173-385E9AC9BD64}" type="pres">
      <dgm:prSet presAssocID="{5C24A67B-360A-46C1-A797-21E3596ED508}" presName="container" presStyleCnt="0">
        <dgm:presLayoutVars>
          <dgm:dir/>
          <dgm:resizeHandles val="exact"/>
        </dgm:presLayoutVars>
      </dgm:prSet>
      <dgm:spPr/>
    </dgm:pt>
    <dgm:pt modelId="{6613B3A3-9F3F-4D66-86A0-7AE8867DA5A4}" type="pres">
      <dgm:prSet presAssocID="{43EF35AB-845F-4F7C-ABF8-2402D749D33D}" presName="compNode" presStyleCnt="0"/>
      <dgm:spPr/>
    </dgm:pt>
    <dgm:pt modelId="{18016184-6C87-4BEE-87D6-F48100F75CA4}" type="pres">
      <dgm:prSet presAssocID="{43EF35AB-845F-4F7C-ABF8-2402D749D33D}" presName="iconBgRect" presStyleLbl="bgShp" presStyleIdx="0" presStyleCnt="4"/>
      <dgm:spPr/>
    </dgm:pt>
    <dgm:pt modelId="{703CA3F0-3AE3-4588-8A1B-2E36B36CC98A}" type="pres">
      <dgm:prSet presAssocID="{43EF35AB-845F-4F7C-ABF8-2402D749D33D}" presName="iconRect" presStyleLbl="node1" presStyleIdx="0" presStyleCnt="4"/>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Care outline"/>
        </a:ext>
      </dgm:extLst>
    </dgm:pt>
    <dgm:pt modelId="{8526BAA7-98B3-44EB-931F-32633EB4120A}" type="pres">
      <dgm:prSet presAssocID="{43EF35AB-845F-4F7C-ABF8-2402D749D33D}" presName="spaceRect" presStyleCnt="0"/>
      <dgm:spPr/>
    </dgm:pt>
    <dgm:pt modelId="{00F143D8-E347-4822-94CF-7FA452A0D849}" type="pres">
      <dgm:prSet presAssocID="{43EF35AB-845F-4F7C-ABF8-2402D749D33D}" presName="textRect" presStyleLbl="revTx" presStyleIdx="0" presStyleCnt="4">
        <dgm:presLayoutVars>
          <dgm:chMax val="1"/>
          <dgm:chPref val="1"/>
        </dgm:presLayoutVars>
      </dgm:prSet>
      <dgm:spPr/>
    </dgm:pt>
    <dgm:pt modelId="{C7F06866-2652-43CD-A505-DEABAFEA0A88}" type="pres">
      <dgm:prSet presAssocID="{F348214A-C90D-4246-9A3B-1AE2F5E82B99}" presName="sibTrans" presStyleLbl="sibTrans2D1" presStyleIdx="0" presStyleCnt="0"/>
      <dgm:spPr/>
    </dgm:pt>
    <dgm:pt modelId="{35520D46-D95B-4180-A38E-6CB4E478BE54}" type="pres">
      <dgm:prSet presAssocID="{844EE06A-9681-490F-8CFD-D2C214FFDC32}" presName="compNode" presStyleCnt="0"/>
      <dgm:spPr/>
    </dgm:pt>
    <dgm:pt modelId="{02603E32-2C8D-404A-8CB4-B94A23342968}" type="pres">
      <dgm:prSet presAssocID="{844EE06A-9681-490F-8CFD-D2C214FFDC32}" presName="iconBgRect" presStyleLbl="bgShp" presStyleIdx="1" presStyleCnt="4"/>
      <dgm:spPr/>
    </dgm:pt>
    <dgm:pt modelId="{6895954F-4E3F-4290-9201-D57958BC987B}" type="pres">
      <dgm:prSet presAssocID="{844EE06A-9681-490F-8CFD-D2C214FFDC32}" presName="iconRect" presStyleLbl="node1" presStyleIdx="1" presStyleCnt="4"/>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Work from home Wi-Fi outline"/>
        </a:ext>
      </dgm:extLst>
    </dgm:pt>
    <dgm:pt modelId="{050EA8B3-7C7D-4578-9433-E4CC9D4B83A8}" type="pres">
      <dgm:prSet presAssocID="{844EE06A-9681-490F-8CFD-D2C214FFDC32}" presName="spaceRect" presStyleCnt="0"/>
      <dgm:spPr/>
    </dgm:pt>
    <dgm:pt modelId="{CD944474-587E-4A63-BA5A-B10FCACA9492}" type="pres">
      <dgm:prSet presAssocID="{844EE06A-9681-490F-8CFD-D2C214FFDC32}" presName="textRect" presStyleLbl="revTx" presStyleIdx="1" presStyleCnt="4">
        <dgm:presLayoutVars>
          <dgm:chMax val="1"/>
          <dgm:chPref val="1"/>
        </dgm:presLayoutVars>
      </dgm:prSet>
      <dgm:spPr/>
    </dgm:pt>
    <dgm:pt modelId="{5E7E39F4-B5BC-470D-B1D2-583078A53D78}" type="pres">
      <dgm:prSet presAssocID="{E4F24839-9783-4C90-9E64-9CA48F56EE37}" presName="sibTrans" presStyleLbl="sibTrans2D1" presStyleIdx="0" presStyleCnt="0"/>
      <dgm:spPr/>
    </dgm:pt>
    <dgm:pt modelId="{248C8E07-80D1-4945-942E-C25E8D54B09B}" type="pres">
      <dgm:prSet presAssocID="{42C1B915-C7D8-403A-B564-FAE9FA876CC4}" presName="compNode" presStyleCnt="0"/>
      <dgm:spPr/>
    </dgm:pt>
    <dgm:pt modelId="{4D122518-AD9C-4144-979C-905B1212FD71}" type="pres">
      <dgm:prSet presAssocID="{42C1B915-C7D8-403A-B564-FAE9FA876CC4}" presName="iconBgRect" presStyleLbl="bgShp" presStyleIdx="2" presStyleCnt="4"/>
      <dgm:spPr/>
    </dgm:pt>
    <dgm:pt modelId="{074A7816-998F-4002-9650-02BDDEAD4C19}" type="pres">
      <dgm:prSet presAssocID="{42C1B915-C7D8-403A-B564-FAE9FA876CC4}" presName="iconRect" presStyleLbl="node1" presStyleIdx="2"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Architecture outline"/>
        </a:ext>
      </dgm:extLst>
    </dgm:pt>
    <dgm:pt modelId="{2A396E41-BB49-4267-873C-26367A9603EE}" type="pres">
      <dgm:prSet presAssocID="{42C1B915-C7D8-403A-B564-FAE9FA876CC4}" presName="spaceRect" presStyleCnt="0"/>
      <dgm:spPr/>
    </dgm:pt>
    <dgm:pt modelId="{A03EF3D7-299C-49D6-93AD-4006C85D48E7}" type="pres">
      <dgm:prSet presAssocID="{42C1B915-C7D8-403A-B564-FAE9FA876CC4}" presName="textRect" presStyleLbl="revTx" presStyleIdx="2" presStyleCnt="4">
        <dgm:presLayoutVars>
          <dgm:chMax val="1"/>
          <dgm:chPref val="1"/>
        </dgm:presLayoutVars>
      </dgm:prSet>
      <dgm:spPr/>
    </dgm:pt>
    <dgm:pt modelId="{414BEB5E-503C-4558-A1B1-2722C8935C45}" type="pres">
      <dgm:prSet presAssocID="{A7FF73A2-2481-4DE2-965B-78E4A9D7DA96}" presName="sibTrans" presStyleLbl="sibTrans2D1" presStyleIdx="0" presStyleCnt="0"/>
      <dgm:spPr/>
    </dgm:pt>
    <dgm:pt modelId="{2F30A94C-AD3E-4A24-A093-4AF28EFEE206}" type="pres">
      <dgm:prSet presAssocID="{C16F4A20-7F1A-46DA-828E-B66EB0AFC648}" presName="compNode" presStyleCnt="0"/>
      <dgm:spPr/>
    </dgm:pt>
    <dgm:pt modelId="{C77FD4DA-4B4B-4666-98C6-60FA41E0DFB7}" type="pres">
      <dgm:prSet presAssocID="{C16F4A20-7F1A-46DA-828E-B66EB0AFC648}" presName="iconBgRect" presStyleLbl="bgShp" presStyleIdx="3" presStyleCnt="4"/>
      <dgm:spPr/>
    </dgm:pt>
    <dgm:pt modelId="{DF77F873-F9F0-4287-A6A6-B57538D5E64C}" type="pres">
      <dgm:prSet presAssocID="{C16F4A20-7F1A-46DA-828E-B66EB0AFC648}" presName="iconRect" presStyleLbl="node1" presStyleIdx="3" presStyleCnt="4"/>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lipboard outline"/>
        </a:ext>
      </dgm:extLst>
    </dgm:pt>
    <dgm:pt modelId="{DF3299A4-9B8F-47F1-975A-63058369755B}" type="pres">
      <dgm:prSet presAssocID="{C16F4A20-7F1A-46DA-828E-B66EB0AFC648}" presName="spaceRect" presStyleCnt="0"/>
      <dgm:spPr/>
    </dgm:pt>
    <dgm:pt modelId="{2740E103-9ACC-4CFD-8AED-25FE1252F74F}" type="pres">
      <dgm:prSet presAssocID="{C16F4A20-7F1A-46DA-828E-B66EB0AFC648}" presName="textRect" presStyleLbl="revTx" presStyleIdx="3" presStyleCnt="4">
        <dgm:presLayoutVars>
          <dgm:chMax val="1"/>
          <dgm:chPref val="1"/>
        </dgm:presLayoutVars>
      </dgm:prSet>
      <dgm:spPr/>
    </dgm:pt>
  </dgm:ptLst>
  <dgm:cxnLst>
    <dgm:cxn modelId="{A9900906-5CAA-42F9-8D84-9CA0EA914743}" type="presOf" srcId="{5C24A67B-360A-46C1-A797-21E3596ED508}" destId="{7DFA8226-587A-44F6-936B-8FAFE5FEEC88}" srcOrd="0" destOrd="0" presId="urn:microsoft.com/office/officeart/2018/2/layout/IconCircleList"/>
    <dgm:cxn modelId="{B1EA7616-850C-4A4F-8778-389FF32E309A}" type="presOf" srcId="{F348214A-C90D-4246-9A3B-1AE2F5E82B99}" destId="{C7F06866-2652-43CD-A505-DEABAFEA0A88}" srcOrd="0" destOrd="0" presId="urn:microsoft.com/office/officeart/2018/2/layout/IconCircleList"/>
    <dgm:cxn modelId="{E04F562B-BEFA-42F3-8EAF-765CEB46A7BC}" type="presOf" srcId="{E4F24839-9783-4C90-9E64-9CA48F56EE37}" destId="{5E7E39F4-B5BC-470D-B1D2-583078A53D78}" srcOrd="0" destOrd="0" presId="urn:microsoft.com/office/officeart/2018/2/layout/IconCircleList"/>
    <dgm:cxn modelId="{0CDF1E69-A204-420C-9B15-21AACC166FCB}" type="presOf" srcId="{43EF35AB-845F-4F7C-ABF8-2402D749D33D}" destId="{00F143D8-E347-4822-94CF-7FA452A0D849}" srcOrd="0" destOrd="0" presId="urn:microsoft.com/office/officeart/2018/2/layout/IconCircleList"/>
    <dgm:cxn modelId="{D662774E-050E-457E-85C6-931CD86F49F7}" type="presOf" srcId="{C16F4A20-7F1A-46DA-828E-B66EB0AFC648}" destId="{2740E103-9ACC-4CFD-8AED-25FE1252F74F}" srcOrd="0" destOrd="0" presId="urn:microsoft.com/office/officeart/2018/2/layout/IconCircleList"/>
    <dgm:cxn modelId="{5ABEB550-1A1B-4F9A-B2DA-15C6F1D240A9}" srcId="{5C24A67B-360A-46C1-A797-21E3596ED508}" destId="{844EE06A-9681-490F-8CFD-D2C214FFDC32}" srcOrd="1" destOrd="0" parTransId="{633BBD3C-484E-4B2B-AD1F-BBC7C7330056}" sibTransId="{E4F24839-9783-4C90-9E64-9CA48F56EE37}"/>
    <dgm:cxn modelId="{1432DA52-A01D-4DD5-A736-EB1FA138C7C7}" srcId="{5C24A67B-360A-46C1-A797-21E3596ED508}" destId="{C16F4A20-7F1A-46DA-828E-B66EB0AFC648}" srcOrd="3" destOrd="0" parTransId="{2B302376-0843-4308-88BC-EFCDCF4AD899}" sibTransId="{C732FCD6-5135-46E3-AB03-A19307F6744D}"/>
    <dgm:cxn modelId="{E15FE288-F743-4EF3-A0B9-544A7CFC8ED2}" type="presOf" srcId="{42C1B915-C7D8-403A-B564-FAE9FA876CC4}" destId="{A03EF3D7-299C-49D6-93AD-4006C85D48E7}" srcOrd="0" destOrd="0" presId="urn:microsoft.com/office/officeart/2018/2/layout/IconCircleList"/>
    <dgm:cxn modelId="{8C15BD8E-FC09-4B71-95D4-F2EFEEDA53D3}" type="presOf" srcId="{A7FF73A2-2481-4DE2-965B-78E4A9D7DA96}" destId="{414BEB5E-503C-4558-A1B1-2722C8935C45}" srcOrd="0" destOrd="0" presId="urn:microsoft.com/office/officeart/2018/2/layout/IconCircleList"/>
    <dgm:cxn modelId="{423A53B1-87C9-477C-B251-ED38374F5E6D}" srcId="{5C24A67B-360A-46C1-A797-21E3596ED508}" destId="{42C1B915-C7D8-403A-B564-FAE9FA876CC4}" srcOrd="2" destOrd="0" parTransId="{F421447D-50B6-4F86-B7E3-B44410048597}" sibTransId="{A7FF73A2-2481-4DE2-965B-78E4A9D7DA96}"/>
    <dgm:cxn modelId="{B0604EC0-D3CE-49B5-AB39-04681A3AA758}" srcId="{5C24A67B-360A-46C1-A797-21E3596ED508}" destId="{43EF35AB-845F-4F7C-ABF8-2402D749D33D}" srcOrd="0" destOrd="0" parTransId="{C67EAA3B-FE3D-4331-B531-A6A185496344}" sibTransId="{F348214A-C90D-4246-9A3B-1AE2F5E82B99}"/>
    <dgm:cxn modelId="{8B2DE7EC-8E0A-42ED-9DF2-D32A0C5DE637}" type="presOf" srcId="{844EE06A-9681-490F-8CFD-D2C214FFDC32}" destId="{CD944474-587E-4A63-BA5A-B10FCACA9492}" srcOrd="0" destOrd="0" presId="urn:microsoft.com/office/officeart/2018/2/layout/IconCircleList"/>
    <dgm:cxn modelId="{6AAE0A31-F528-4AAA-8157-FA6DB21618F4}" type="presParOf" srcId="{7DFA8226-587A-44F6-936B-8FAFE5FEEC88}" destId="{FF4A01DB-6FB3-41D5-B173-385E9AC9BD64}" srcOrd="0" destOrd="0" presId="urn:microsoft.com/office/officeart/2018/2/layout/IconCircleList"/>
    <dgm:cxn modelId="{880B07DD-A03A-476D-8510-47D7CB51137E}" type="presParOf" srcId="{FF4A01DB-6FB3-41D5-B173-385E9AC9BD64}" destId="{6613B3A3-9F3F-4D66-86A0-7AE8867DA5A4}" srcOrd="0" destOrd="0" presId="urn:microsoft.com/office/officeart/2018/2/layout/IconCircleList"/>
    <dgm:cxn modelId="{1A37F845-F4BF-4EA6-BCAD-EE645166041F}" type="presParOf" srcId="{6613B3A3-9F3F-4D66-86A0-7AE8867DA5A4}" destId="{18016184-6C87-4BEE-87D6-F48100F75CA4}" srcOrd="0" destOrd="0" presId="urn:microsoft.com/office/officeart/2018/2/layout/IconCircleList"/>
    <dgm:cxn modelId="{CD35D17A-F45B-46EF-A95C-C9A11933BCED}" type="presParOf" srcId="{6613B3A3-9F3F-4D66-86A0-7AE8867DA5A4}" destId="{703CA3F0-3AE3-4588-8A1B-2E36B36CC98A}" srcOrd="1" destOrd="0" presId="urn:microsoft.com/office/officeart/2018/2/layout/IconCircleList"/>
    <dgm:cxn modelId="{71A1E5EA-F105-432A-A0B5-161009B37944}" type="presParOf" srcId="{6613B3A3-9F3F-4D66-86A0-7AE8867DA5A4}" destId="{8526BAA7-98B3-44EB-931F-32633EB4120A}" srcOrd="2" destOrd="0" presId="urn:microsoft.com/office/officeart/2018/2/layout/IconCircleList"/>
    <dgm:cxn modelId="{EAC3E479-FC1F-47C2-A959-079704165E85}" type="presParOf" srcId="{6613B3A3-9F3F-4D66-86A0-7AE8867DA5A4}" destId="{00F143D8-E347-4822-94CF-7FA452A0D849}" srcOrd="3" destOrd="0" presId="urn:microsoft.com/office/officeart/2018/2/layout/IconCircleList"/>
    <dgm:cxn modelId="{E53A5C26-3B8B-4F37-A700-E7801FD9C8AD}" type="presParOf" srcId="{FF4A01DB-6FB3-41D5-B173-385E9AC9BD64}" destId="{C7F06866-2652-43CD-A505-DEABAFEA0A88}" srcOrd="1" destOrd="0" presId="urn:microsoft.com/office/officeart/2018/2/layout/IconCircleList"/>
    <dgm:cxn modelId="{B801FBCC-B69E-4FE1-A887-EC3131355221}" type="presParOf" srcId="{FF4A01DB-6FB3-41D5-B173-385E9AC9BD64}" destId="{35520D46-D95B-4180-A38E-6CB4E478BE54}" srcOrd="2" destOrd="0" presId="urn:microsoft.com/office/officeart/2018/2/layout/IconCircleList"/>
    <dgm:cxn modelId="{F02EE50C-239D-4BB4-BE6D-9A94C1759353}" type="presParOf" srcId="{35520D46-D95B-4180-A38E-6CB4E478BE54}" destId="{02603E32-2C8D-404A-8CB4-B94A23342968}" srcOrd="0" destOrd="0" presId="urn:microsoft.com/office/officeart/2018/2/layout/IconCircleList"/>
    <dgm:cxn modelId="{A55E4A6C-5BBC-455D-885D-520C2B4F0E82}" type="presParOf" srcId="{35520D46-D95B-4180-A38E-6CB4E478BE54}" destId="{6895954F-4E3F-4290-9201-D57958BC987B}" srcOrd="1" destOrd="0" presId="urn:microsoft.com/office/officeart/2018/2/layout/IconCircleList"/>
    <dgm:cxn modelId="{5DD119CB-0C42-4E15-B997-256B4E6369F4}" type="presParOf" srcId="{35520D46-D95B-4180-A38E-6CB4E478BE54}" destId="{050EA8B3-7C7D-4578-9433-E4CC9D4B83A8}" srcOrd="2" destOrd="0" presId="urn:microsoft.com/office/officeart/2018/2/layout/IconCircleList"/>
    <dgm:cxn modelId="{F96C7DEC-7D28-4907-9C19-6E254BB03550}" type="presParOf" srcId="{35520D46-D95B-4180-A38E-6CB4E478BE54}" destId="{CD944474-587E-4A63-BA5A-B10FCACA9492}" srcOrd="3" destOrd="0" presId="urn:microsoft.com/office/officeart/2018/2/layout/IconCircleList"/>
    <dgm:cxn modelId="{A31E2E40-8446-4F58-A22C-DAEB2014C696}" type="presParOf" srcId="{FF4A01DB-6FB3-41D5-B173-385E9AC9BD64}" destId="{5E7E39F4-B5BC-470D-B1D2-583078A53D78}" srcOrd="3" destOrd="0" presId="urn:microsoft.com/office/officeart/2018/2/layout/IconCircleList"/>
    <dgm:cxn modelId="{B9212613-0DF5-441E-B7EC-7FCD5B2E688A}" type="presParOf" srcId="{FF4A01DB-6FB3-41D5-B173-385E9AC9BD64}" destId="{248C8E07-80D1-4945-942E-C25E8D54B09B}" srcOrd="4" destOrd="0" presId="urn:microsoft.com/office/officeart/2018/2/layout/IconCircleList"/>
    <dgm:cxn modelId="{9190B08C-5F0B-4667-B9BB-F969FE2DDA89}" type="presParOf" srcId="{248C8E07-80D1-4945-942E-C25E8D54B09B}" destId="{4D122518-AD9C-4144-979C-905B1212FD71}" srcOrd="0" destOrd="0" presId="urn:microsoft.com/office/officeart/2018/2/layout/IconCircleList"/>
    <dgm:cxn modelId="{4036A40C-6607-4171-8B6D-EA3ED2EAF7AF}" type="presParOf" srcId="{248C8E07-80D1-4945-942E-C25E8D54B09B}" destId="{074A7816-998F-4002-9650-02BDDEAD4C19}" srcOrd="1" destOrd="0" presId="urn:microsoft.com/office/officeart/2018/2/layout/IconCircleList"/>
    <dgm:cxn modelId="{1FD250AB-F5A2-45F9-BD42-9F7BF8A939DF}" type="presParOf" srcId="{248C8E07-80D1-4945-942E-C25E8D54B09B}" destId="{2A396E41-BB49-4267-873C-26367A9603EE}" srcOrd="2" destOrd="0" presId="urn:microsoft.com/office/officeart/2018/2/layout/IconCircleList"/>
    <dgm:cxn modelId="{C39FD637-0CB4-4A6A-A685-E51DF047DBB6}" type="presParOf" srcId="{248C8E07-80D1-4945-942E-C25E8D54B09B}" destId="{A03EF3D7-299C-49D6-93AD-4006C85D48E7}" srcOrd="3" destOrd="0" presId="urn:microsoft.com/office/officeart/2018/2/layout/IconCircleList"/>
    <dgm:cxn modelId="{9551BABE-4753-4451-9337-A57226F9784F}" type="presParOf" srcId="{FF4A01DB-6FB3-41D5-B173-385E9AC9BD64}" destId="{414BEB5E-503C-4558-A1B1-2722C8935C45}" srcOrd="5" destOrd="0" presId="urn:microsoft.com/office/officeart/2018/2/layout/IconCircleList"/>
    <dgm:cxn modelId="{32614A11-3F58-450E-8D3A-B6EAD130B4FA}" type="presParOf" srcId="{FF4A01DB-6FB3-41D5-B173-385E9AC9BD64}" destId="{2F30A94C-AD3E-4A24-A093-4AF28EFEE206}" srcOrd="6" destOrd="0" presId="urn:microsoft.com/office/officeart/2018/2/layout/IconCircleList"/>
    <dgm:cxn modelId="{949190CB-572A-4459-8789-C48F4B1C7532}" type="presParOf" srcId="{2F30A94C-AD3E-4A24-A093-4AF28EFEE206}" destId="{C77FD4DA-4B4B-4666-98C6-60FA41E0DFB7}" srcOrd="0" destOrd="0" presId="urn:microsoft.com/office/officeart/2018/2/layout/IconCircleList"/>
    <dgm:cxn modelId="{73CB5CDC-4C89-41BE-A8AD-E78B93247B9B}" type="presParOf" srcId="{2F30A94C-AD3E-4A24-A093-4AF28EFEE206}" destId="{DF77F873-F9F0-4287-A6A6-B57538D5E64C}" srcOrd="1" destOrd="0" presId="urn:microsoft.com/office/officeart/2018/2/layout/IconCircleList"/>
    <dgm:cxn modelId="{52EAC541-25F4-4034-B42D-BD9F1CC2824C}" type="presParOf" srcId="{2F30A94C-AD3E-4A24-A093-4AF28EFEE206}" destId="{DF3299A4-9B8F-47F1-975A-63058369755B}" srcOrd="2" destOrd="0" presId="urn:microsoft.com/office/officeart/2018/2/layout/IconCircleList"/>
    <dgm:cxn modelId="{15264138-AD3F-42A5-AD13-7DD8E47D2215}" type="presParOf" srcId="{2F30A94C-AD3E-4A24-A093-4AF28EFEE206}" destId="{2740E103-9ACC-4CFD-8AED-25FE1252F74F}"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88B5FC8-8636-46FC-BF66-F25C39B66B97}"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en-GB"/>
        </a:p>
      </dgm:t>
    </dgm:pt>
    <dgm:pt modelId="{0CAF9E02-4638-47C0-8BA3-A4D1B0DBA474}">
      <dgm:prSet phldrT="[Text]"/>
      <dgm:spPr>
        <a:noFill/>
        <a:ln w="28575">
          <a:solidFill>
            <a:srgbClr val="0099A0"/>
          </a:solidFill>
        </a:ln>
      </dgm:spPr>
      <dgm:t>
        <a:bodyPr/>
        <a:lstStyle/>
        <a:p>
          <a:r>
            <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1: Model and Practice</a:t>
          </a:r>
        </a:p>
      </dgm:t>
    </dgm:pt>
    <dgm:pt modelId="{7A7FCC31-351E-42C5-85EE-3CA4F4DB5E8D}" type="parTrans" cxnId="{8A81BF45-F6A6-4F1F-8208-094E6376035F}">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C3BA51CF-7091-4E70-AB20-7E2425F76EFB}" type="sibTrans" cxnId="{8A81BF45-F6A6-4F1F-8208-094E6376035F}">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A1776400-AD6C-4AA4-8812-A278DC7CC5AE}">
      <dgm:prSet phldrT="[Tex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4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dgm:t>
    </dgm:pt>
    <dgm:pt modelId="{3195B935-814D-48EF-AEA6-F6C85F39B033}" type="parTrans" cxnId="{8486ED8F-F7D1-43F5-A149-372712BA3CD5}">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6A65ECA3-5892-43F1-82D9-61C07D2F6CFF}" type="sibTrans" cxnId="{8486ED8F-F7D1-43F5-A149-372712BA3CD5}">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F5712BB6-29DB-4DCD-8BC7-B9D2EE9D896A}">
      <dgm:prSet phldrT="[Tex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3: Workforce &amp; Training</a:t>
          </a:r>
        </a:p>
      </dgm:t>
    </dgm:pt>
    <dgm:pt modelId="{99711183-ACDB-4DC4-AB76-1F94809B3DF9}" type="parTrans" cxnId="{117E0640-98F7-4156-8A89-54605944F4E3}">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1764B83D-62AC-4014-8A19-07A01EF8A80F}" type="sibTrans" cxnId="{117E0640-98F7-4156-8A89-54605944F4E3}">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66E61364-2A22-4B7E-8997-85970AF74A51}">
      <dgm:prSet phldrT="[Text]"/>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r>
            <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4: Clinical input &amp; Multi‑agency Working</a:t>
          </a:r>
        </a:p>
      </dgm:t>
    </dgm:pt>
    <dgm:pt modelId="{1B9DC973-7799-44BA-8004-94B81B2984BB}" type="parTrans" cxnId="{C2A16741-28AC-4E8E-822B-4B57C6BF7F2F}">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016D19BA-75CC-4131-8E8E-BC865C9B18B8}" type="sibTrans" cxnId="{C2A16741-28AC-4E8E-822B-4B57C6BF7F2F}">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9F1FBA89-5385-4296-ABD7-28D98870CF47}">
      <dgm:prSet phldrT="[Tex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5: Enabling Environment (Physical &amp; Relational)</a:t>
          </a:r>
        </a:p>
      </dgm:t>
    </dgm:pt>
    <dgm:pt modelId="{449517D3-7325-40F2-A0C4-28D242779C1A}" type="parTrans" cxnId="{6CE1DD19-560E-43BE-B275-D32008E29F9C}">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C76832D4-58DE-46FC-9304-23F94A793B19}" type="sibTrans" cxnId="{6CE1DD19-560E-43BE-B275-D32008E29F9C}">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E8F35522-B8B5-4600-912D-3F423CAE7FAF}">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4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6: Behaviour Support, Physical Intervention &amp; Safeguarding</a:t>
          </a:r>
        </a:p>
      </dgm:t>
    </dgm:pt>
    <dgm:pt modelId="{1BC8CBC0-AB35-4593-8B47-5906CEFEB9F4}" type="parTrans" cxnId="{38757668-20A4-4271-BC52-775A21BBF7CB}">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A5F17F01-60ED-4326-AEBF-E65CA4292536}" type="sibTrans" cxnId="{38757668-20A4-4271-BC52-775A21BBF7CB}">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7BDC0269-55B2-4D6B-8E6E-4A5C1128E721}">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84455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7: Access to Therapeutic Support</a:t>
          </a:r>
        </a:p>
      </dgm:t>
    </dgm:pt>
    <dgm:pt modelId="{F808CB24-99DD-427F-BB49-6E79C57D528C}" type="parTrans" cxnId="{4B321631-517D-468A-9BA5-3ABD9CCCEC8D}">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C3E31DC4-7D39-4777-8C78-85A7F8FC071D}" type="sibTrans" cxnId="{4B321631-517D-468A-9BA5-3ABD9CCCEC8D}">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7F488A6C-BB97-4DA2-A986-8D3C48D67817}">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84455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8: Voice of the Child &amp; Outcomes</a:t>
          </a:r>
        </a:p>
      </dgm:t>
    </dgm:pt>
    <dgm:pt modelId="{E0511C02-8ABF-4B8F-A0EA-12B2884EC4C0}" type="parTrans" cxnId="{DAF5FB0B-64EE-402A-A8D0-84A91C2C6630}">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42A25128-C08A-43F3-BA1F-4D17E57ECCE5}" type="sibTrans" cxnId="{DAF5FB0B-64EE-402A-A8D0-84A91C2C6630}">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24FF17B4-FCA8-4886-BFDD-E7F85E08EF87}">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10: Equity, Diversity &amp; Inclusion (EDI)</a:t>
          </a:r>
        </a:p>
      </dgm:t>
    </dgm:pt>
    <dgm:pt modelId="{F20408CB-7F33-4634-9EC7-380D039022F2}" type="parTrans" cxnId="{E1E25CC6-DB5C-4D17-8C88-4D5034C2D3BA}">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1730BD7D-AD39-47AF-9461-64712208E06F}" type="sibTrans" cxnId="{E1E25CC6-DB5C-4D17-8C88-4D5034C2D3BA}">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C28E256C-4D87-4AD5-971D-73533D2C6140}">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11: Evidence &amp; Casework</a:t>
          </a:r>
        </a:p>
      </dgm:t>
    </dgm:pt>
    <dgm:pt modelId="{3F7AB0B1-60A0-4E25-AFEA-B3FED518E058}" type="parTrans" cxnId="{6F43DFA8-008A-42F0-9DCD-EDDD714EDA03}">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412D3CC9-6145-4BA3-9C8E-4E4411480F24}" type="sibTrans" cxnId="{6F43DFA8-008A-42F0-9DCD-EDDD714EDA03}">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D6E1A4B1-E8B2-4A7D-9C6C-321D09DCF81C}">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12: </a:t>
          </a:r>
          <a:r>
            <a:rPr lang="es-ES"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Digital, Online &amp; Social Media Safety</a:t>
          </a:r>
          <a:endPar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dgm:t>
    </dgm:pt>
    <dgm:pt modelId="{4C49CABD-6939-40F9-90E0-1C992C800159}" type="parTrans" cxnId="{1134C377-A344-4933-BC17-0465FCFB0526}">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6E26073C-4132-4241-85B8-FC507D6A106B}" type="sibTrans" cxnId="{1134C377-A344-4933-BC17-0465FCFB0526}">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0798B9F5-3AF5-412A-9767-3812E58190C7}">
      <dgm:prSet custT="1"/>
      <dgm:spPr>
        <a:noFill/>
        <a:ln w="28575" cap="flat" cmpd="sng" algn="ctr">
          <a:solidFill>
            <a:srgbClr val="0099A0"/>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9: Quality Assurance &amp; Fidelity</a:t>
          </a:r>
        </a:p>
      </dgm:t>
    </dgm:pt>
    <dgm:pt modelId="{564BD04C-40BD-4772-A149-8C3FF7EAE928}" type="parTrans" cxnId="{CEDD47C9-80EA-47D7-AD6C-5DEBA40C1519}">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632DB18B-8026-4785-9B99-90251702767A}" type="sibTrans" cxnId="{CEDD47C9-80EA-47D7-AD6C-5DEBA40C1519}">
      <dgm:prSet/>
      <dgm:spPr/>
      <dgm:t>
        <a:bodyPr/>
        <a:lstStyle/>
        <a:p>
          <a:endParaRPr lang="en-GB">
            <a:latin typeface="Open Sans" panose="020B0606030504020204" pitchFamily="34" charset="0"/>
            <a:ea typeface="Open Sans" panose="020B0606030504020204" pitchFamily="34" charset="0"/>
            <a:cs typeface="Open Sans" panose="020B0606030504020204" pitchFamily="34" charset="0"/>
          </a:endParaRPr>
        </a:p>
      </dgm:t>
    </dgm:pt>
    <dgm:pt modelId="{013118CE-CEDF-4809-B677-4B345FD67FC1}">
      <dgm:prSet/>
      <dgm:spPr>
        <a:noFill/>
        <a:ln w="38100">
          <a:solidFill>
            <a:srgbClr val="0099A0"/>
          </a:solidFill>
        </a:ln>
      </dgm:spPr>
      <dgm:t>
        <a:bodyPr/>
        <a:lstStyle/>
        <a:p>
          <a:r>
            <a:rPr lang="en-GB" dirty="0">
              <a:solidFill>
                <a:schemeClr val="tx1"/>
              </a:solidFill>
            </a:rPr>
            <a:t>Case study</a:t>
          </a:r>
        </a:p>
      </dgm:t>
    </dgm:pt>
    <dgm:pt modelId="{786E5C0F-FD43-458E-BD65-F9D34FA1CF67}" type="parTrans" cxnId="{B12AE245-B0EC-4A0D-B85F-C54F84451409}">
      <dgm:prSet/>
      <dgm:spPr/>
      <dgm:t>
        <a:bodyPr/>
        <a:lstStyle/>
        <a:p>
          <a:endParaRPr lang="en-GB"/>
        </a:p>
      </dgm:t>
    </dgm:pt>
    <dgm:pt modelId="{4F1A969D-CE8A-4CB2-BBE7-1B10E0AFBABC}" type="sibTrans" cxnId="{B12AE245-B0EC-4A0D-B85F-C54F84451409}">
      <dgm:prSet/>
      <dgm:spPr/>
      <dgm:t>
        <a:bodyPr/>
        <a:lstStyle/>
        <a:p>
          <a:endParaRPr lang="en-GB"/>
        </a:p>
      </dgm:t>
    </dgm:pt>
    <dgm:pt modelId="{75E0F5A1-B36F-4624-8E35-6444B13FB096}" type="pres">
      <dgm:prSet presAssocID="{288B5FC8-8636-46FC-BF66-F25C39B66B97}" presName="diagram" presStyleCnt="0">
        <dgm:presLayoutVars>
          <dgm:dir/>
          <dgm:resizeHandles val="exact"/>
        </dgm:presLayoutVars>
      </dgm:prSet>
      <dgm:spPr/>
    </dgm:pt>
    <dgm:pt modelId="{E643D1C2-D46E-4FE9-A46B-6F8178B5797E}" type="pres">
      <dgm:prSet presAssocID="{0CAF9E02-4638-47C0-8BA3-A4D1B0DBA474}" presName="node" presStyleLbl="node1" presStyleIdx="0" presStyleCnt="13">
        <dgm:presLayoutVars>
          <dgm:bulletEnabled val="1"/>
        </dgm:presLayoutVars>
      </dgm:prSet>
      <dgm:spPr/>
    </dgm:pt>
    <dgm:pt modelId="{AE9782AA-4DCE-460A-BE11-A2835CC5A1D0}" type="pres">
      <dgm:prSet presAssocID="{C3BA51CF-7091-4E70-AB20-7E2425F76EFB}" presName="sibTrans" presStyleCnt="0"/>
      <dgm:spPr/>
    </dgm:pt>
    <dgm:pt modelId="{BEE18EE9-341F-4F9F-B3FB-44FDCC1A9EFD}" type="pres">
      <dgm:prSet presAssocID="{A1776400-AD6C-4AA4-8812-A278DC7CC5AE}" presName="node" presStyleLbl="node1" presStyleIdx="1" presStyleCnt="13">
        <dgm:presLayoutVars>
          <dgm:bulletEnabled val="1"/>
        </dgm:presLayoutVars>
      </dgm:prSet>
      <dgm:spPr>
        <a:xfrm>
          <a:off x="2421545" y="444457"/>
          <a:ext cx="2198885" cy="1319331"/>
        </a:xfrm>
        <a:prstGeom prst="rect">
          <a:avLst/>
        </a:prstGeom>
      </dgm:spPr>
    </dgm:pt>
    <dgm:pt modelId="{861BF951-977F-423B-8AD3-A5D2A9604FE4}" type="pres">
      <dgm:prSet presAssocID="{6A65ECA3-5892-43F1-82D9-61C07D2F6CFF}" presName="sibTrans" presStyleCnt="0"/>
      <dgm:spPr/>
    </dgm:pt>
    <dgm:pt modelId="{5FFDFDAB-87E6-4848-9FF5-C466127158CD}" type="pres">
      <dgm:prSet presAssocID="{F5712BB6-29DB-4DCD-8BC7-B9D2EE9D896A}" presName="node" presStyleLbl="node1" presStyleIdx="2" presStyleCnt="13">
        <dgm:presLayoutVars>
          <dgm:bulletEnabled val="1"/>
        </dgm:presLayoutVars>
      </dgm:prSet>
      <dgm:spPr>
        <a:xfrm>
          <a:off x="4840320" y="444457"/>
          <a:ext cx="2198885" cy="1319331"/>
        </a:xfrm>
        <a:prstGeom prst="rect">
          <a:avLst/>
        </a:prstGeom>
      </dgm:spPr>
    </dgm:pt>
    <dgm:pt modelId="{EB423F08-E954-4C1B-B00C-8061224C4345}" type="pres">
      <dgm:prSet presAssocID="{1764B83D-62AC-4014-8A19-07A01EF8A80F}" presName="sibTrans" presStyleCnt="0"/>
      <dgm:spPr/>
    </dgm:pt>
    <dgm:pt modelId="{D7D425CE-2721-4BE3-A8A1-551500921477}" type="pres">
      <dgm:prSet presAssocID="{66E61364-2A22-4B7E-8997-85970AF74A51}" presName="node" presStyleLbl="node1" presStyleIdx="3" presStyleCnt="13">
        <dgm:presLayoutVars>
          <dgm:bulletEnabled val="1"/>
        </dgm:presLayoutVars>
      </dgm:prSet>
      <dgm:spPr>
        <a:xfrm>
          <a:off x="7259094" y="444457"/>
          <a:ext cx="2198885" cy="1319331"/>
        </a:xfrm>
        <a:prstGeom prst="rect">
          <a:avLst/>
        </a:prstGeom>
      </dgm:spPr>
    </dgm:pt>
    <dgm:pt modelId="{CB64B6F8-0508-40BF-8558-42A9B93FD054}" type="pres">
      <dgm:prSet presAssocID="{016D19BA-75CC-4131-8E8E-BC865C9B18B8}" presName="sibTrans" presStyleCnt="0"/>
      <dgm:spPr/>
    </dgm:pt>
    <dgm:pt modelId="{B35E2AC3-863F-4422-B530-F4950B335BCA}" type="pres">
      <dgm:prSet presAssocID="{9F1FBA89-5385-4296-ABD7-28D98870CF47}" presName="node" presStyleLbl="node1" presStyleIdx="4" presStyleCnt="13">
        <dgm:presLayoutVars>
          <dgm:bulletEnabled val="1"/>
        </dgm:presLayoutVars>
      </dgm:prSet>
      <dgm:spPr>
        <a:xfrm>
          <a:off x="2771" y="1983677"/>
          <a:ext cx="2198885" cy="1319331"/>
        </a:xfrm>
        <a:prstGeom prst="rect">
          <a:avLst/>
        </a:prstGeom>
      </dgm:spPr>
    </dgm:pt>
    <dgm:pt modelId="{DEF11FB0-A6A4-4FE0-B779-78682462E434}" type="pres">
      <dgm:prSet presAssocID="{C76832D4-58DE-46FC-9304-23F94A793B19}" presName="sibTrans" presStyleCnt="0"/>
      <dgm:spPr/>
    </dgm:pt>
    <dgm:pt modelId="{BF99EDB2-7DA5-466B-9929-6F9FAE909958}" type="pres">
      <dgm:prSet presAssocID="{E8F35522-B8B5-4600-912D-3F423CAE7FAF}" presName="node" presStyleLbl="node1" presStyleIdx="5" presStyleCnt="13">
        <dgm:presLayoutVars>
          <dgm:bulletEnabled val="1"/>
        </dgm:presLayoutVars>
      </dgm:prSet>
      <dgm:spPr>
        <a:xfrm>
          <a:off x="2421545" y="1983677"/>
          <a:ext cx="2198885" cy="1319331"/>
        </a:xfrm>
        <a:prstGeom prst="rect">
          <a:avLst/>
        </a:prstGeom>
      </dgm:spPr>
    </dgm:pt>
    <dgm:pt modelId="{37F0ECB8-F7EB-490E-B928-C90843AC617B}" type="pres">
      <dgm:prSet presAssocID="{A5F17F01-60ED-4326-AEBF-E65CA4292536}" presName="sibTrans" presStyleCnt="0"/>
      <dgm:spPr/>
    </dgm:pt>
    <dgm:pt modelId="{52AC4327-C140-41C4-B564-099AA24C3DB4}" type="pres">
      <dgm:prSet presAssocID="{7BDC0269-55B2-4D6B-8E6E-4A5C1128E721}" presName="node" presStyleLbl="node1" presStyleIdx="6" presStyleCnt="13">
        <dgm:presLayoutVars>
          <dgm:bulletEnabled val="1"/>
        </dgm:presLayoutVars>
      </dgm:prSet>
      <dgm:spPr>
        <a:xfrm>
          <a:off x="4840320" y="1983677"/>
          <a:ext cx="2198885" cy="1319331"/>
        </a:xfrm>
        <a:prstGeom prst="rect">
          <a:avLst/>
        </a:prstGeom>
      </dgm:spPr>
    </dgm:pt>
    <dgm:pt modelId="{2AEE4BA2-8F78-4D36-BA70-F5EFE3D6F8E1}" type="pres">
      <dgm:prSet presAssocID="{C3E31DC4-7D39-4777-8C78-85A7F8FC071D}" presName="sibTrans" presStyleCnt="0"/>
      <dgm:spPr/>
    </dgm:pt>
    <dgm:pt modelId="{B715F1F8-0846-467C-A0B0-59171BDD5899}" type="pres">
      <dgm:prSet presAssocID="{7F488A6C-BB97-4DA2-A986-8D3C48D67817}" presName="node" presStyleLbl="node1" presStyleIdx="7" presStyleCnt="13">
        <dgm:presLayoutVars>
          <dgm:bulletEnabled val="1"/>
        </dgm:presLayoutVars>
      </dgm:prSet>
      <dgm:spPr>
        <a:xfrm>
          <a:off x="7259094" y="1983677"/>
          <a:ext cx="2198885" cy="1319331"/>
        </a:xfrm>
        <a:prstGeom prst="rect">
          <a:avLst/>
        </a:prstGeom>
      </dgm:spPr>
    </dgm:pt>
    <dgm:pt modelId="{C2F94772-3BD0-4F56-B71A-9AA37DBE5DC8}" type="pres">
      <dgm:prSet presAssocID="{42A25128-C08A-43F3-BA1F-4D17E57ECCE5}" presName="sibTrans" presStyleCnt="0"/>
      <dgm:spPr/>
    </dgm:pt>
    <dgm:pt modelId="{97150663-21FC-4F86-ABDE-A4C01080065F}" type="pres">
      <dgm:prSet presAssocID="{0798B9F5-3AF5-412A-9767-3812E58190C7}" presName="node" presStyleLbl="node1" presStyleIdx="8" presStyleCnt="13">
        <dgm:presLayoutVars>
          <dgm:bulletEnabled val="1"/>
        </dgm:presLayoutVars>
      </dgm:prSet>
      <dgm:spPr>
        <a:xfrm>
          <a:off x="7259094" y="3522897"/>
          <a:ext cx="2198885" cy="1319331"/>
        </a:xfrm>
        <a:prstGeom prst="rect">
          <a:avLst/>
        </a:prstGeom>
      </dgm:spPr>
    </dgm:pt>
    <dgm:pt modelId="{93BF3485-AAAA-423C-A1E4-EDB4AAA38CC2}" type="pres">
      <dgm:prSet presAssocID="{632DB18B-8026-4785-9B99-90251702767A}" presName="sibTrans" presStyleCnt="0"/>
      <dgm:spPr/>
    </dgm:pt>
    <dgm:pt modelId="{FB3828D6-D9A0-4E04-B88A-23AD95397E53}" type="pres">
      <dgm:prSet presAssocID="{24FF17B4-FCA8-4886-BFDD-E7F85E08EF87}" presName="node" presStyleLbl="node1" presStyleIdx="9" presStyleCnt="13">
        <dgm:presLayoutVars>
          <dgm:bulletEnabled val="1"/>
        </dgm:presLayoutVars>
      </dgm:prSet>
      <dgm:spPr>
        <a:xfrm>
          <a:off x="2771" y="3522897"/>
          <a:ext cx="2198885" cy="1319331"/>
        </a:xfrm>
        <a:prstGeom prst="rect">
          <a:avLst/>
        </a:prstGeom>
      </dgm:spPr>
    </dgm:pt>
    <dgm:pt modelId="{9D66F799-3EAA-4B03-9619-C0A560766DA4}" type="pres">
      <dgm:prSet presAssocID="{1730BD7D-AD39-47AF-9461-64712208E06F}" presName="sibTrans" presStyleCnt="0"/>
      <dgm:spPr/>
    </dgm:pt>
    <dgm:pt modelId="{C04BDE4F-AC1D-4AF3-A77D-6AC8D48FE1A5}" type="pres">
      <dgm:prSet presAssocID="{C28E256C-4D87-4AD5-971D-73533D2C6140}" presName="node" presStyleLbl="node1" presStyleIdx="10" presStyleCnt="13">
        <dgm:presLayoutVars>
          <dgm:bulletEnabled val="1"/>
        </dgm:presLayoutVars>
      </dgm:prSet>
      <dgm:spPr>
        <a:xfrm>
          <a:off x="2421545" y="3522897"/>
          <a:ext cx="2198885" cy="1319331"/>
        </a:xfrm>
        <a:prstGeom prst="rect">
          <a:avLst/>
        </a:prstGeom>
      </dgm:spPr>
    </dgm:pt>
    <dgm:pt modelId="{73B7E352-2905-4A8D-BFF9-08D4365857F5}" type="pres">
      <dgm:prSet presAssocID="{412D3CC9-6145-4BA3-9C8E-4E4411480F24}" presName="sibTrans" presStyleCnt="0"/>
      <dgm:spPr/>
    </dgm:pt>
    <dgm:pt modelId="{A4690590-F9D0-4924-94D9-05FAA9F190F2}" type="pres">
      <dgm:prSet presAssocID="{D6E1A4B1-E8B2-4A7D-9C6C-321D09DCF81C}" presName="node" presStyleLbl="node1" presStyleIdx="11" presStyleCnt="13">
        <dgm:presLayoutVars>
          <dgm:bulletEnabled val="1"/>
        </dgm:presLayoutVars>
      </dgm:prSet>
      <dgm:spPr>
        <a:xfrm>
          <a:off x="4840320" y="3522897"/>
          <a:ext cx="2198885" cy="1319331"/>
        </a:xfrm>
        <a:prstGeom prst="rect">
          <a:avLst/>
        </a:prstGeom>
      </dgm:spPr>
    </dgm:pt>
    <dgm:pt modelId="{ACE0E2E8-DEF7-4A5D-B4A9-7B9A3AB3611A}" type="pres">
      <dgm:prSet presAssocID="{6E26073C-4132-4241-85B8-FC507D6A106B}" presName="sibTrans" presStyleCnt="0"/>
      <dgm:spPr/>
    </dgm:pt>
    <dgm:pt modelId="{18D8F17E-1B02-4181-91A2-F77AEE5F3912}" type="pres">
      <dgm:prSet presAssocID="{013118CE-CEDF-4809-B677-4B345FD67FC1}" presName="node" presStyleLbl="node1" presStyleIdx="12" presStyleCnt="13">
        <dgm:presLayoutVars>
          <dgm:bulletEnabled val="1"/>
        </dgm:presLayoutVars>
      </dgm:prSet>
      <dgm:spPr/>
    </dgm:pt>
  </dgm:ptLst>
  <dgm:cxnLst>
    <dgm:cxn modelId="{DAF5FB0B-64EE-402A-A8D0-84A91C2C6630}" srcId="{288B5FC8-8636-46FC-BF66-F25C39B66B97}" destId="{7F488A6C-BB97-4DA2-A986-8D3C48D67817}" srcOrd="7" destOrd="0" parTransId="{E0511C02-8ABF-4B8F-A0EA-12B2884EC4C0}" sibTransId="{42A25128-C08A-43F3-BA1F-4D17E57ECCE5}"/>
    <dgm:cxn modelId="{FC57940C-AB8D-4D47-B85B-91E486DC280E}" type="presOf" srcId="{D6E1A4B1-E8B2-4A7D-9C6C-321D09DCF81C}" destId="{A4690590-F9D0-4924-94D9-05FAA9F190F2}" srcOrd="0" destOrd="0" presId="urn:microsoft.com/office/officeart/2005/8/layout/default"/>
    <dgm:cxn modelId="{1012C60D-2AC3-4591-AA1A-B33C38113296}" type="presOf" srcId="{7BDC0269-55B2-4D6B-8E6E-4A5C1128E721}" destId="{52AC4327-C140-41C4-B564-099AA24C3DB4}" srcOrd="0" destOrd="0" presId="urn:microsoft.com/office/officeart/2005/8/layout/default"/>
    <dgm:cxn modelId="{6CE1DD19-560E-43BE-B275-D32008E29F9C}" srcId="{288B5FC8-8636-46FC-BF66-F25C39B66B97}" destId="{9F1FBA89-5385-4296-ABD7-28D98870CF47}" srcOrd="4" destOrd="0" parTransId="{449517D3-7325-40F2-A0C4-28D242779C1A}" sibTransId="{C76832D4-58DE-46FC-9304-23F94A793B19}"/>
    <dgm:cxn modelId="{4B321631-517D-468A-9BA5-3ABD9CCCEC8D}" srcId="{288B5FC8-8636-46FC-BF66-F25C39B66B97}" destId="{7BDC0269-55B2-4D6B-8E6E-4A5C1128E721}" srcOrd="6" destOrd="0" parTransId="{F808CB24-99DD-427F-BB49-6E79C57D528C}" sibTransId="{C3E31DC4-7D39-4777-8C78-85A7F8FC071D}"/>
    <dgm:cxn modelId="{CB3D9835-C906-433D-9DCB-FA559CA4F5C7}" type="presOf" srcId="{013118CE-CEDF-4809-B677-4B345FD67FC1}" destId="{18D8F17E-1B02-4181-91A2-F77AEE5F3912}" srcOrd="0" destOrd="0" presId="urn:microsoft.com/office/officeart/2005/8/layout/default"/>
    <dgm:cxn modelId="{117E0640-98F7-4156-8A89-54605944F4E3}" srcId="{288B5FC8-8636-46FC-BF66-F25C39B66B97}" destId="{F5712BB6-29DB-4DCD-8BC7-B9D2EE9D896A}" srcOrd="2" destOrd="0" parTransId="{99711183-ACDB-4DC4-AB76-1F94809B3DF9}" sibTransId="{1764B83D-62AC-4014-8A19-07A01EF8A80F}"/>
    <dgm:cxn modelId="{C2A16741-28AC-4E8E-822B-4B57C6BF7F2F}" srcId="{288B5FC8-8636-46FC-BF66-F25C39B66B97}" destId="{66E61364-2A22-4B7E-8997-85970AF74A51}" srcOrd="3" destOrd="0" parTransId="{1B9DC973-7799-44BA-8004-94B81B2984BB}" sibTransId="{016D19BA-75CC-4131-8E8E-BC865C9B18B8}"/>
    <dgm:cxn modelId="{8A81BF45-F6A6-4F1F-8208-094E6376035F}" srcId="{288B5FC8-8636-46FC-BF66-F25C39B66B97}" destId="{0CAF9E02-4638-47C0-8BA3-A4D1B0DBA474}" srcOrd="0" destOrd="0" parTransId="{7A7FCC31-351E-42C5-85EE-3CA4F4DB5E8D}" sibTransId="{C3BA51CF-7091-4E70-AB20-7E2425F76EFB}"/>
    <dgm:cxn modelId="{B12AE245-B0EC-4A0D-B85F-C54F84451409}" srcId="{288B5FC8-8636-46FC-BF66-F25C39B66B97}" destId="{013118CE-CEDF-4809-B677-4B345FD67FC1}" srcOrd="12" destOrd="0" parTransId="{786E5C0F-FD43-458E-BD65-F9D34FA1CF67}" sibTransId="{4F1A969D-CE8A-4CB2-BBE7-1B10E0AFBABC}"/>
    <dgm:cxn modelId="{38757668-20A4-4271-BC52-775A21BBF7CB}" srcId="{288B5FC8-8636-46FC-BF66-F25C39B66B97}" destId="{E8F35522-B8B5-4600-912D-3F423CAE7FAF}" srcOrd="5" destOrd="0" parTransId="{1BC8CBC0-AB35-4593-8B47-5906CEFEB9F4}" sibTransId="{A5F17F01-60ED-4326-AEBF-E65CA4292536}"/>
    <dgm:cxn modelId="{13644052-7541-48B8-B3AD-E1DD87DDDFA6}" type="presOf" srcId="{E8F35522-B8B5-4600-912D-3F423CAE7FAF}" destId="{BF99EDB2-7DA5-466B-9929-6F9FAE909958}" srcOrd="0" destOrd="0" presId="urn:microsoft.com/office/officeart/2005/8/layout/default"/>
    <dgm:cxn modelId="{1134C377-A344-4933-BC17-0465FCFB0526}" srcId="{288B5FC8-8636-46FC-BF66-F25C39B66B97}" destId="{D6E1A4B1-E8B2-4A7D-9C6C-321D09DCF81C}" srcOrd="11" destOrd="0" parTransId="{4C49CABD-6939-40F9-90E0-1C992C800159}" sibTransId="{6E26073C-4132-4241-85B8-FC507D6A106B}"/>
    <dgm:cxn modelId="{DC900186-F513-42FD-8EC8-185BC3F8187C}" type="presOf" srcId="{0CAF9E02-4638-47C0-8BA3-A4D1B0DBA474}" destId="{E643D1C2-D46E-4FE9-A46B-6F8178B5797E}" srcOrd="0" destOrd="0" presId="urn:microsoft.com/office/officeart/2005/8/layout/default"/>
    <dgm:cxn modelId="{8486ED8F-F7D1-43F5-A149-372712BA3CD5}" srcId="{288B5FC8-8636-46FC-BF66-F25C39B66B97}" destId="{A1776400-AD6C-4AA4-8812-A278DC7CC5AE}" srcOrd="1" destOrd="0" parTransId="{3195B935-814D-48EF-AEA6-F6C85F39B033}" sibTransId="{6A65ECA3-5892-43F1-82D9-61C07D2F6CFF}"/>
    <dgm:cxn modelId="{DEE57191-344E-42CC-8276-9B14845D1D25}" type="presOf" srcId="{7F488A6C-BB97-4DA2-A986-8D3C48D67817}" destId="{B715F1F8-0846-467C-A0B0-59171BDD5899}" srcOrd="0" destOrd="0" presId="urn:microsoft.com/office/officeart/2005/8/layout/default"/>
    <dgm:cxn modelId="{6F43DFA8-008A-42F0-9DCD-EDDD714EDA03}" srcId="{288B5FC8-8636-46FC-BF66-F25C39B66B97}" destId="{C28E256C-4D87-4AD5-971D-73533D2C6140}" srcOrd="10" destOrd="0" parTransId="{3F7AB0B1-60A0-4E25-AFEA-B3FED518E058}" sibTransId="{412D3CC9-6145-4BA3-9C8E-4E4411480F24}"/>
    <dgm:cxn modelId="{E75990AA-18C4-48CB-A4C4-37615A05A276}" type="presOf" srcId="{24FF17B4-FCA8-4886-BFDD-E7F85E08EF87}" destId="{FB3828D6-D9A0-4E04-B88A-23AD95397E53}" srcOrd="0" destOrd="0" presId="urn:microsoft.com/office/officeart/2005/8/layout/default"/>
    <dgm:cxn modelId="{F1E3FDB2-6B90-40FE-8E74-A3C8A6614CEC}" type="presOf" srcId="{66E61364-2A22-4B7E-8997-85970AF74A51}" destId="{D7D425CE-2721-4BE3-A8A1-551500921477}" srcOrd="0" destOrd="0" presId="urn:microsoft.com/office/officeart/2005/8/layout/default"/>
    <dgm:cxn modelId="{E1E25CC6-DB5C-4D17-8C88-4D5034C2D3BA}" srcId="{288B5FC8-8636-46FC-BF66-F25C39B66B97}" destId="{24FF17B4-FCA8-4886-BFDD-E7F85E08EF87}" srcOrd="9" destOrd="0" parTransId="{F20408CB-7F33-4634-9EC7-380D039022F2}" sibTransId="{1730BD7D-AD39-47AF-9461-64712208E06F}"/>
    <dgm:cxn modelId="{CEDD47C9-80EA-47D7-AD6C-5DEBA40C1519}" srcId="{288B5FC8-8636-46FC-BF66-F25C39B66B97}" destId="{0798B9F5-3AF5-412A-9767-3812E58190C7}" srcOrd="8" destOrd="0" parTransId="{564BD04C-40BD-4772-A149-8C3FF7EAE928}" sibTransId="{632DB18B-8026-4785-9B99-90251702767A}"/>
    <dgm:cxn modelId="{3CA817D5-0A57-4E6E-957D-DB0217FBC1C8}" type="presOf" srcId="{0798B9F5-3AF5-412A-9767-3812E58190C7}" destId="{97150663-21FC-4F86-ABDE-A4C01080065F}" srcOrd="0" destOrd="0" presId="urn:microsoft.com/office/officeart/2005/8/layout/default"/>
    <dgm:cxn modelId="{D16937D7-FBE3-4F6C-B506-CE1C1E2E89B2}" type="presOf" srcId="{C28E256C-4D87-4AD5-971D-73533D2C6140}" destId="{C04BDE4F-AC1D-4AF3-A77D-6AC8D48FE1A5}" srcOrd="0" destOrd="0" presId="urn:microsoft.com/office/officeart/2005/8/layout/default"/>
    <dgm:cxn modelId="{C76F72E6-818C-4B94-B92C-E0A9FAA57113}" type="presOf" srcId="{F5712BB6-29DB-4DCD-8BC7-B9D2EE9D896A}" destId="{5FFDFDAB-87E6-4848-9FF5-C466127158CD}" srcOrd="0" destOrd="0" presId="urn:microsoft.com/office/officeart/2005/8/layout/default"/>
    <dgm:cxn modelId="{F0161AED-FB59-4CE7-8903-EC85C19CF0A4}" type="presOf" srcId="{9F1FBA89-5385-4296-ABD7-28D98870CF47}" destId="{B35E2AC3-863F-4422-B530-F4950B335BCA}" srcOrd="0" destOrd="0" presId="urn:microsoft.com/office/officeart/2005/8/layout/default"/>
    <dgm:cxn modelId="{D3321BF3-305E-4955-973D-115812925178}" type="presOf" srcId="{A1776400-AD6C-4AA4-8812-A278DC7CC5AE}" destId="{BEE18EE9-341F-4F9F-B3FB-44FDCC1A9EFD}" srcOrd="0" destOrd="0" presId="urn:microsoft.com/office/officeart/2005/8/layout/default"/>
    <dgm:cxn modelId="{2D1C67FD-E01A-4A1E-B9E0-446C60194FF6}" type="presOf" srcId="{288B5FC8-8636-46FC-BF66-F25C39B66B97}" destId="{75E0F5A1-B36F-4624-8E35-6444B13FB096}" srcOrd="0" destOrd="0" presId="urn:microsoft.com/office/officeart/2005/8/layout/default"/>
    <dgm:cxn modelId="{6733BC51-4DA9-48BC-B56D-15AE0793F57F}" type="presParOf" srcId="{75E0F5A1-B36F-4624-8E35-6444B13FB096}" destId="{E643D1C2-D46E-4FE9-A46B-6F8178B5797E}" srcOrd="0" destOrd="0" presId="urn:microsoft.com/office/officeart/2005/8/layout/default"/>
    <dgm:cxn modelId="{6950EBCF-F4F0-4FD0-A91A-42D6530A131A}" type="presParOf" srcId="{75E0F5A1-B36F-4624-8E35-6444B13FB096}" destId="{AE9782AA-4DCE-460A-BE11-A2835CC5A1D0}" srcOrd="1" destOrd="0" presId="urn:microsoft.com/office/officeart/2005/8/layout/default"/>
    <dgm:cxn modelId="{6F9B90B5-8CF5-43D5-A5D8-D1228D19CEC2}" type="presParOf" srcId="{75E0F5A1-B36F-4624-8E35-6444B13FB096}" destId="{BEE18EE9-341F-4F9F-B3FB-44FDCC1A9EFD}" srcOrd="2" destOrd="0" presId="urn:microsoft.com/office/officeart/2005/8/layout/default"/>
    <dgm:cxn modelId="{116EAADA-4022-4CB2-8F78-42980E1F66B8}" type="presParOf" srcId="{75E0F5A1-B36F-4624-8E35-6444B13FB096}" destId="{861BF951-977F-423B-8AD3-A5D2A9604FE4}" srcOrd="3" destOrd="0" presId="urn:microsoft.com/office/officeart/2005/8/layout/default"/>
    <dgm:cxn modelId="{DE60A136-0999-446C-9A67-B4DAA5939E4D}" type="presParOf" srcId="{75E0F5A1-B36F-4624-8E35-6444B13FB096}" destId="{5FFDFDAB-87E6-4848-9FF5-C466127158CD}" srcOrd="4" destOrd="0" presId="urn:microsoft.com/office/officeart/2005/8/layout/default"/>
    <dgm:cxn modelId="{712D0866-402A-4BAF-BD4D-FBA1C6DF81A5}" type="presParOf" srcId="{75E0F5A1-B36F-4624-8E35-6444B13FB096}" destId="{EB423F08-E954-4C1B-B00C-8061224C4345}" srcOrd="5" destOrd="0" presId="urn:microsoft.com/office/officeart/2005/8/layout/default"/>
    <dgm:cxn modelId="{F00828E6-52FC-4341-88AF-EF94CBAAAD94}" type="presParOf" srcId="{75E0F5A1-B36F-4624-8E35-6444B13FB096}" destId="{D7D425CE-2721-4BE3-A8A1-551500921477}" srcOrd="6" destOrd="0" presId="urn:microsoft.com/office/officeart/2005/8/layout/default"/>
    <dgm:cxn modelId="{5ACEE541-52EB-43FE-8C5F-5022CFC8C00B}" type="presParOf" srcId="{75E0F5A1-B36F-4624-8E35-6444B13FB096}" destId="{CB64B6F8-0508-40BF-8558-42A9B93FD054}" srcOrd="7" destOrd="0" presId="urn:microsoft.com/office/officeart/2005/8/layout/default"/>
    <dgm:cxn modelId="{3C9753FF-08C2-445A-A94A-BE503B250FBE}" type="presParOf" srcId="{75E0F5A1-B36F-4624-8E35-6444B13FB096}" destId="{B35E2AC3-863F-4422-B530-F4950B335BCA}" srcOrd="8" destOrd="0" presId="urn:microsoft.com/office/officeart/2005/8/layout/default"/>
    <dgm:cxn modelId="{BF2640A3-995B-48B3-80C0-C89854ECAC7C}" type="presParOf" srcId="{75E0F5A1-B36F-4624-8E35-6444B13FB096}" destId="{DEF11FB0-A6A4-4FE0-B779-78682462E434}" srcOrd="9" destOrd="0" presId="urn:microsoft.com/office/officeart/2005/8/layout/default"/>
    <dgm:cxn modelId="{DB62125B-2752-4659-93ED-98D06573B2D6}" type="presParOf" srcId="{75E0F5A1-B36F-4624-8E35-6444B13FB096}" destId="{BF99EDB2-7DA5-466B-9929-6F9FAE909958}" srcOrd="10" destOrd="0" presId="urn:microsoft.com/office/officeart/2005/8/layout/default"/>
    <dgm:cxn modelId="{2432E543-FFE9-45B3-AE39-7DDDB253BDF8}" type="presParOf" srcId="{75E0F5A1-B36F-4624-8E35-6444B13FB096}" destId="{37F0ECB8-F7EB-490E-B928-C90843AC617B}" srcOrd="11" destOrd="0" presId="urn:microsoft.com/office/officeart/2005/8/layout/default"/>
    <dgm:cxn modelId="{A0F4688E-00D3-452F-85CE-E334BAB19EAD}" type="presParOf" srcId="{75E0F5A1-B36F-4624-8E35-6444B13FB096}" destId="{52AC4327-C140-41C4-B564-099AA24C3DB4}" srcOrd="12" destOrd="0" presId="urn:microsoft.com/office/officeart/2005/8/layout/default"/>
    <dgm:cxn modelId="{86A87B3F-FB32-4157-9A2F-1B39B59F981A}" type="presParOf" srcId="{75E0F5A1-B36F-4624-8E35-6444B13FB096}" destId="{2AEE4BA2-8F78-4D36-BA70-F5EFE3D6F8E1}" srcOrd="13" destOrd="0" presId="urn:microsoft.com/office/officeart/2005/8/layout/default"/>
    <dgm:cxn modelId="{CAF50EAB-5FA3-443F-8597-271401281835}" type="presParOf" srcId="{75E0F5A1-B36F-4624-8E35-6444B13FB096}" destId="{B715F1F8-0846-467C-A0B0-59171BDD5899}" srcOrd="14" destOrd="0" presId="urn:microsoft.com/office/officeart/2005/8/layout/default"/>
    <dgm:cxn modelId="{74685E2D-528A-42C3-B10D-B1CBB3625B4A}" type="presParOf" srcId="{75E0F5A1-B36F-4624-8E35-6444B13FB096}" destId="{C2F94772-3BD0-4F56-B71A-9AA37DBE5DC8}" srcOrd="15" destOrd="0" presId="urn:microsoft.com/office/officeart/2005/8/layout/default"/>
    <dgm:cxn modelId="{D3065EE0-0D37-4FBE-A2F1-2974A68A9F69}" type="presParOf" srcId="{75E0F5A1-B36F-4624-8E35-6444B13FB096}" destId="{97150663-21FC-4F86-ABDE-A4C01080065F}" srcOrd="16" destOrd="0" presId="urn:microsoft.com/office/officeart/2005/8/layout/default"/>
    <dgm:cxn modelId="{0B2F6B19-2714-47C7-856A-85067BD459BD}" type="presParOf" srcId="{75E0F5A1-B36F-4624-8E35-6444B13FB096}" destId="{93BF3485-AAAA-423C-A1E4-EDB4AAA38CC2}" srcOrd="17" destOrd="0" presId="urn:microsoft.com/office/officeart/2005/8/layout/default"/>
    <dgm:cxn modelId="{D25D3E38-89FB-4DC3-AF6F-B65D6BC39076}" type="presParOf" srcId="{75E0F5A1-B36F-4624-8E35-6444B13FB096}" destId="{FB3828D6-D9A0-4E04-B88A-23AD95397E53}" srcOrd="18" destOrd="0" presId="urn:microsoft.com/office/officeart/2005/8/layout/default"/>
    <dgm:cxn modelId="{2B893810-36B1-489A-8FC4-784E8104D4BB}" type="presParOf" srcId="{75E0F5A1-B36F-4624-8E35-6444B13FB096}" destId="{9D66F799-3EAA-4B03-9619-C0A560766DA4}" srcOrd="19" destOrd="0" presId="urn:microsoft.com/office/officeart/2005/8/layout/default"/>
    <dgm:cxn modelId="{346DA522-11DA-428F-91F7-FDE9F39D136C}" type="presParOf" srcId="{75E0F5A1-B36F-4624-8E35-6444B13FB096}" destId="{C04BDE4F-AC1D-4AF3-A77D-6AC8D48FE1A5}" srcOrd="20" destOrd="0" presId="urn:microsoft.com/office/officeart/2005/8/layout/default"/>
    <dgm:cxn modelId="{38D827E0-B8B2-4208-98C9-1C7CC1555B2A}" type="presParOf" srcId="{75E0F5A1-B36F-4624-8E35-6444B13FB096}" destId="{73B7E352-2905-4A8D-BFF9-08D4365857F5}" srcOrd="21" destOrd="0" presId="urn:microsoft.com/office/officeart/2005/8/layout/default"/>
    <dgm:cxn modelId="{F0ACCBB9-EF61-48CB-9455-C785A1502493}" type="presParOf" srcId="{75E0F5A1-B36F-4624-8E35-6444B13FB096}" destId="{A4690590-F9D0-4924-94D9-05FAA9F190F2}" srcOrd="22" destOrd="0" presId="urn:microsoft.com/office/officeart/2005/8/layout/default"/>
    <dgm:cxn modelId="{B0A37679-EB5E-49C5-9BA6-3BC2817E48C5}" type="presParOf" srcId="{75E0F5A1-B36F-4624-8E35-6444B13FB096}" destId="{ACE0E2E8-DEF7-4A5D-B4A9-7B9A3AB3611A}" srcOrd="23" destOrd="0" presId="urn:microsoft.com/office/officeart/2005/8/layout/default"/>
    <dgm:cxn modelId="{A9BE8223-EEC7-4812-82F1-B59F2A89B237}" type="presParOf" srcId="{75E0F5A1-B36F-4624-8E35-6444B13FB096}" destId="{18D8F17E-1B02-4181-91A2-F77AEE5F3912}" srcOrd="24" destOrd="0" presId="urn:microsoft.com/office/officeart/2005/8/layout/default"/>
  </dgm:cxnLst>
  <dgm:bg/>
  <dgm:whole>
    <a:ln w="28575"/>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016184-6C87-4BEE-87D6-F48100F75CA4}">
      <dsp:nvSpPr>
        <dsp:cNvPr id="0" name=""/>
        <dsp:cNvSpPr/>
      </dsp:nvSpPr>
      <dsp:spPr>
        <a:xfrm>
          <a:off x="212335" y="442413"/>
          <a:ext cx="1335915" cy="1335915"/>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CA3F0-3AE3-4588-8A1B-2E36B36CC98A}">
      <dsp:nvSpPr>
        <dsp:cNvPr id="0" name=""/>
        <dsp:cNvSpPr/>
      </dsp:nvSpPr>
      <dsp:spPr>
        <a:xfrm>
          <a:off x="492877" y="722955"/>
          <a:ext cx="774830" cy="77483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F143D8-E347-4822-94CF-7FA452A0D849}">
      <dsp:nvSpPr>
        <dsp:cNvPr id="0" name=""/>
        <dsp:cNvSpPr/>
      </dsp:nvSpPr>
      <dsp:spPr>
        <a:xfrm>
          <a:off x="1834517" y="442413"/>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1" kern="1200" dirty="0"/>
            <a:t>Why have they been developed?</a:t>
          </a:r>
        </a:p>
        <a:p>
          <a:pPr marL="0" lvl="0" indent="0" algn="l" defTabSz="488950">
            <a:lnSpc>
              <a:spcPct val="100000"/>
            </a:lnSpc>
            <a:spcBef>
              <a:spcPct val="0"/>
            </a:spcBef>
            <a:spcAft>
              <a:spcPct val="35000"/>
            </a:spcAft>
            <a:buNone/>
          </a:pPr>
          <a:r>
            <a:rPr lang="en-GB" sz="1100" b="0" kern="1200" dirty="0">
              <a:solidFill>
                <a:prstClr val="black">
                  <a:hueOff val="0"/>
                  <a:satOff val="0"/>
                  <a:lumOff val="0"/>
                  <a:alphaOff val="0"/>
                </a:prstClr>
              </a:solidFill>
              <a:latin typeface="Open Sans"/>
              <a:ea typeface="+mn-ea"/>
              <a:cs typeface="+mn-cs"/>
            </a:rPr>
            <a:t>We know that residential care for children and young people is often described as therapeutic, but in practice this term is used inconsistently and is not universally defined. </a:t>
          </a:r>
          <a:r>
            <a:rPr lang="en-US" sz="1100" b="0" kern="1200" dirty="0">
              <a:solidFill>
                <a:prstClr val="black">
                  <a:hueOff val="0"/>
                  <a:satOff val="0"/>
                  <a:lumOff val="0"/>
                  <a:alphaOff val="0"/>
                </a:prstClr>
              </a:solidFill>
              <a:latin typeface="Open Sans"/>
              <a:ea typeface="+mn-ea"/>
              <a:cs typeface="+mn-cs"/>
            </a:rPr>
            <a:t>As a region, we want to bring a shared understanding of what we expect from therapeutic settings, holding homes to account on the delivery and impact of support.</a:t>
          </a:r>
        </a:p>
      </dsp:txBody>
      <dsp:txXfrm>
        <a:off x="1834517" y="442413"/>
        <a:ext cx="3148942" cy="1335915"/>
      </dsp:txXfrm>
    </dsp:sp>
    <dsp:sp modelId="{02603E32-2C8D-404A-8CB4-B94A23342968}">
      <dsp:nvSpPr>
        <dsp:cNvPr id="0" name=""/>
        <dsp:cNvSpPr/>
      </dsp:nvSpPr>
      <dsp:spPr>
        <a:xfrm>
          <a:off x="5532139" y="442413"/>
          <a:ext cx="1335915" cy="1335915"/>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95954F-4E3F-4290-9201-D57958BC987B}">
      <dsp:nvSpPr>
        <dsp:cNvPr id="0" name=""/>
        <dsp:cNvSpPr/>
      </dsp:nvSpPr>
      <dsp:spPr>
        <a:xfrm>
          <a:off x="5812681" y="722955"/>
          <a:ext cx="774830" cy="77483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944474-587E-4A63-BA5A-B10FCACA9492}">
      <dsp:nvSpPr>
        <dsp:cNvPr id="0" name=""/>
        <dsp:cNvSpPr/>
      </dsp:nvSpPr>
      <dsp:spPr>
        <a:xfrm>
          <a:off x="7154322" y="442413"/>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1" kern="1200" dirty="0"/>
            <a:t>How have they been developed?</a:t>
          </a:r>
        </a:p>
        <a:p>
          <a:pPr marL="0" lvl="0" indent="0" algn="l" defTabSz="488950">
            <a:lnSpc>
              <a:spcPct val="100000"/>
            </a:lnSpc>
            <a:spcBef>
              <a:spcPct val="0"/>
            </a:spcBef>
            <a:spcAft>
              <a:spcPct val="35000"/>
            </a:spcAft>
            <a:buNone/>
          </a:pPr>
          <a:r>
            <a:rPr lang="en-US" sz="1100" b="0" kern="1200" dirty="0"/>
            <a:t>This tool has been created from </a:t>
          </a:r>
          <a:r>
            <a:rPr lang="en-GB" sz="1100" kern="1200" dirty="0">
              <a:latin typeface="Open Sans" panose="020B0606030504020204" pitchFamily="34" charset="0"/>
              <a:ea typeface="Open Sans" panose="020B0606030504020204" pitchFamily="34" charset="0"/>
              <a:cs typeface="Open Sans" panose="020B0606030504020204" pitchFamily="34" charset="0"/>
            </a:rPr>
            <a:t>national frameworks that define therapeutic standards, in particular the Therapeutic Child Care Standards and the Enabling Environments Framework as well as using local frameworks and consultation with stakeholders in the North West. </a:t>
          </a:r>
          <a:endParaRPr lang="en-US" sz="1100" b="0" kern="1200" dirty="0"/>
        </a:p>
      </dsp:txBody>
      <dsp:txXfrm>
        <a:off x="7154322" y="442413"/>
        <a:ext cx="3148942" cy="1335915"/>
      </dsp:txXfrm>
    </dsp:sp>
    <dsp:sp modelId="{4D122518-AD9C-4144-979C-905B1212FD71}">
      <dsp:nvSpPr>
        <dsp:cNvPr id="0" name=""/>
        <dsp:cNvSpPr/>
      </dsp:nvSpPr>
      <dsp:spPr>
        <a:xfrm>
          <a:off x="212335" y="2506800"/>
          <a:ext cx="1335915" cy="1335915"/>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4A7816-998F-4002-9650-02BDDEAD4C19}">
      <dsp:nvSpPr>
        <dsp:cNvPr id="0" name=""/>
        <dsp:cNvSpPr/>
      </dsp:nvSpPr>
      <dsp:spPr>
        <a:xfrm>
          <a:off x="492877" y="2787342"/>
          <a:ext cx="774830" cy="774830"/>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3EF3D7-299C-49D6-93AD-4006C85D48E7}">
      <dsp:nvSpPr>
        <dsp:cNvPr id="0" name=""/>
        <dsp:cNvSpPr/>
      </dsp:nvSpPr>
      <dsp:spPr>
        <a:xfrm>
          <a:off x="1834517" y="250680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1" kern="1200" dirty="0"/>
            <a:t>Who are they for? </a:t>
          </a:r>
        </a:p>
        <a:p>
          <a:pPr marL="0" lvl="0" indent="0" algn="l" defTabSz="488950">
            <a:lnSpc>
              <a:spcPct val="100000"/>
            </a:lnSpc>
            <a:spcBef>
              <a:spcPct val="0"/>
            </a:spcBef>
            <a:spcAft>
              <a:spcPct val="35000"/>
            </a:spcAft>
            <a:buNone/>
          </a:pPr>
          <a:r>
            <a:rPr lang="en-GB" sz="1100" b="0" kern="1200" dirty="0">
              <a:solidFill>
                <a:prstClr val="black">
                  <a:hueOff val="0"/>
                  <a:satOff val="0"/>
                  <a:lumOff val="0"/>
                  <a:alphaOff val="0"/>
                </a:prstClr>
              </a:solidFill>
              <a:latin typeface="Open Sans"/>
              <a:ea typeface="+mn-ea"/>
              <a:cs typeface="+mn-cs"/>
            </a:rPr>
            <a:t>This QA tool aims to give a framework for commissioners, social workers and health practitioners who are assessing what therapeutic means in practice, and allows for joint planning between homes and practitioners for shared outcomes. </a:t>
          </a:r>
          <a:endParaRPr lang="en-US" sz="1100" b="0" kern="1200" dirty="0">
            <a:solidFill>
              <a:prstClr val="black">
                <a:hueOff val="0"/>
                <a:satOff val="0"/>
                <a:lumOff val="0"/>
                <a:alphaOff val="0"/>
              </a:prstClr>
            </a:solidFill>
            <a:latin typeface="Open Sans"/>
            <a:ea typeface="+mn-ea"/>
            <a:cs typeface="+mn-cs"/>
          </a:endParaRPr>
        </a:p>
      </dsp:txBody>
      <dsp:txXfrm>
        <a:off x="1834517" y="2506800"/>
        <a:ext cx="3148942" cy="1335915"/>
      </dsp:txXfrm>
    </dsp:sp>
    <dsp:sp modelId="{C77FD4DA-4B4B-4666-98C6-60FA41E0DFB7}">
      <dsp:nvSpPr>
        <dsp:cNvPr id="0" name=""/>
        <dsp:cNvSpPr/>
      </dsp:nvSpPr>
      <dsp:spPr>
        <a:xfrm>
          <a:off x="5532139" y="2506800"/>
          <a:ext cx="1335915" cy="1335915"/>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77F873-F9F0-4287-A6A6-B57538D5E64C}">
      <dsp:nvSpPr>
        <dsp:cNvPr id="0" name=""/>
        <dsp:cNvSpPr/>
      </dsp:nvSpPr>
      <dsp:spPr>
        <a:xfrm>
          <a:off x="5812681" y="2787342"/>
          <a:ext cx="774830" cy="774830"/>
        </a:xfrm>
        <a:prstGeom prst="rect">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40E103-9ACC-4CFD-8AED-25FE1252F74F}">
      <dsp:nvSpPr>
        <dsp:cNvPr id="0" name=""/>
        <dsp:cNvSpPr/>
      </dsp:nvSpPr>
      <dsp:spPr>
        <a:xfrm>
          <a:off x="7154322" y="250680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1" kern="1200" dirty="0"/>
            <a:t>Why is this important?</a:t>
          </a:r>
        </a:p>
        <a:p>
          <a:pPr marL="0" lvl="0" indent="0" algn="l" defTabSz="488950">
            <a:lnSpc>
              <a:spcPct val="100000"/>
            </a:lnSpc>
            <a:spcBef>
              <a:spcPct val="0"/>
            </a:spcBef>
            <a:spcAft>
              <a:spcPct val="35000"/>
            </a:spcAft>
            <a:buNone/>
          </a:pPr>
          <a:r>
            <a:rPr lang="en-GB" sz="1100" b="0" kern="1200" dirty="0">
              <a:solidFill>
                <a:prstClr val="black">
                  <a:hueOff val="0"/>
                  <a:satOff val="0"/>
                  <a:lumOff val="0"/>
                  <a:alphaOff val="0"/>
                </a:prstClr>
              </a:solidFill>
              <a:latin typeface="Open Sans"/>
              <a:ea typeface="+mn-ea"/>
              <a:cs typeface="+mn-cs"/>
            </a:rPr>
            <a:t>The tool provide an opportunity to raise the quality of provision that children and young people in the North West receive. </a:t>
          </a:r>
          <a:endParaRPr lang="en-US" sz="1100" b="0" kern="1200" dirty="0">
            <a:solidFill>
              <a:prstClr val="black">
                <a:hueOff val="0"/>
                <a:satOff val="0"/>
                <a:lumOff val="0"/>
                <a:alphaOff val="0"/>
              </a:prstClr>
            </a:solidFill>
            <a:latin typeface="Open Sans"/>
            <a:ea typeface="+mn-ea"/>
            <a:cs typeface="+mn-cs"/>
          </a:endParaRPr>
        </a:p>
      </dsp:txBody>
      <dsp:txXfrm>
        <a:off x="7154322" y="2506800"/>
        <a:ext cx="3148942" cy="13359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43D1C2-D46E-4FE9-A46B-6F8178B5797E}">
      <dsp:nvSpPr>
        <dsp:cNvPr id="0" name=""/>
        <dsp:cNvSpPr/>
      </dsp:nvSpPr>
      <dsp:spPr>
        <a:xfrm>
          <a:off x="852008" y="157"/>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1: Model and Practice</a:t>
          </a:r>
        </a:p>
      </dsp:txBody>
      <dsp:txXfrm>
        <a:off x="852008" y="157"/>
        <a:ext cx="1870088" cy="1122053"/>
      </dsp:txXfrm>
    </dsp:sp>
    <dsp:sp modelId="{BEE18EE9-341F-4F9F-B3FB-44FDCC1A9EFD}">
      <dsp:nvSpPr>
        <dsp:cNvPr id="0" name=""/>
        <dsp:cNvSpPr/>
      </dsp:nvSpPr>
      <dsp:spPr>
        <a:xfrm>
          <a:off x="2909106" y="157"/>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4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dsp:txBody>
      <dsp:txXfrm>
        <a:off x="2909106" y="157"/>
        <a:ext cx="1870088" cy="1122053"/>
      </dsp:txXfrm>
    </dsp:sp>
    <dsp:sp modelId="{5FFDFDAB-87E6-4848-9FF5-C466127158CD}">
      <dsp:nvSpPr>
        <dsp:cNvPr id="0" name=""/>
        <dsp:cNvSpPr/>
      </dsp:nvSpPr>
      <dsp:spPr>
        <a:xfrm>
          <a:off x="4966203" y="157"/>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3: Workforce &amp; Training</a:t>
          </a:r>
        </a:p>
      </dsp:txBody>
      <dsp:txXfrm>
        <a:off x="4966203" y="157"/>
        <a:ext cx="1870088" cy="1122053"/>
      </dsp:txXfrm>
    </dsp:sp>
    <dsp:sp modelId="{D7D425CE-2721-4BE3-A8A1-551500921477}">
      <dsp:nvSpPr>
        <dsp:cNvPr id="0" name=""/>
        <dsp:cNvSpPr/>
      </dsp:nvSpPr>
      <dsp:spPr>
        <a:xfrm>
          <a:off x="7023301" y="157"/>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4: Clinical input &amp; Multi‑agency Working</a:t>
          </a:r>
        </a:p>
      </dsp:txBody>
      <dsp:txXfrm>
        <a:off x="7023301" y="157"/>
        <a:ext cx="1870088" cy="1122053"/>
      </dsp:txXfrm>
    </dsp:sp>
    <dsp:sp modelId="{B35E2AC3-863F-4422-B530-F4950B335BCA}">
      <dsp:nvSpPr>
        <dsp:cNvPr id="0" name=""/>
        <dsp:cNvSpPr/>
      </dsp:nvSpPr>
      <dsp:spPr>
        <a:xfrm>
          <a:off x="852008" y="1309219"/>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5: Enabling Environment (Physical &amp; Relational)</a:t>
          </a:r>
        </a:p>
      </dsp:txBody>
      <dsp:txXfrm>
        <a:off x="852008" y="1309219"/>
        <a:ext cx="1870088" cy="1122053"/>
      </dsp:txXfrm>
    </dsp:sp>
    <dsp:sp modelId="{BF99EDB2-7DA5-466B-9929-6F9FAE909958}">
      <dsp:nvSpPr>
        <dsp:cNvPr id="0" name=""/>
        <dsp:cNvSpPr/>
      </dsp:nvSpPr>
      <dsp:spPr>
        <a:xfrm>
          <a:off x="2909106" y="1309219"/>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4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6: Behaviour Support, Physical Intervention &amp; Safeguarding</a:t>
          </a:r>
        </a:p>
      </dsp:txBody>
      <dsp:txXfrm>
        <a:off x="2909106" y="1309219"/>
        <a:ext cx="1870088" cy="1122053"/>
      </dsp:txXfrm>
    </dsp:sp>
    <dsp:sp modelId="{52AC4327-C140-41C4-B564-099AA24C3DB4}">
      <dsp:nvSpPr>
        <dsp:cNvPr id="0" name=""/>
        <dsp:cNvSpPr/>
      </dsp:nvSpPr>
      <dsp:spPr>
        <a:xfrm>
          <a:off x="4966203" y="1309219"/>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84455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7: Access to Therapeutic Support</a:t>
          </a:r>
        </a:p>
      </dsp:txBody>
      <dsp:txXfrm>
        <a:off x="4966203" y="1309219"/>
        <a:ext cx="1870088" cy="1122053"/>
      </dsp:txXfrm>
    </dsp:sp>
    <dsp:sp modelId="{B715F1F8-0846-467C-A0B0-59171BDD5899}">
      <dsp:nvSpPr>
        <dsp:cNvPr id="0" name=""/>
        <dsp:cNvSpPr/>
      </dsp:nvSpPr>
      <dsp:spPr>
        <a:xfrm>
          <a:off x="7023301" y="1309219"/>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84455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8: Voice of the Child &amp; Outcomes</a:t>
          </a:r>
        </a:p>
      </dsp:txBody>
      <dsp:txXfrm>
        <a:off x="7023301" y="1309219"/>
        <a:ext cx="1870088" cy="1122053"/>
      </dsp:txXfrm>
    </dsp:sp>
    <dsp:sp modelId="{97150663-21FC-4F86-ABDE-A4C01080065F}">
      <dsp:nvSpPr>
        <dsp:cNvPr id="0" name=""/>
        <dsp:cNvSpPr/>
      </dsp:nvSpPr>
      <dsp:spPr>
        <a:xfrm>
          <a:off x="852008" y="2618281"/>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9: Quality Assurance &amp; Fidelity</a:t>
          </a:r>
        </a:p>
      </dsp:txBody>
      <dsp:txXfrm>
        <a:off x="852008" y="2618281"/>
        <a:ext cx="1870088" cy="1122053"/>
      </dsp:txXfrm>
    </dsp:sp>
    <dsp:sp modelId="{FB3828D6-D9A0-4E04-B88A-23AD95397E53}">
      <dsp:nvSpPr>
        <dsp:cNvPr id="0" name=""/>
        <dsp:cNvSpPr/>
      </dsp:nvSpPr>
      <dsp:spPr>
        <a:xfrm>
          <a:off x="2909106" y="2618281"/>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10: Equity, Diversity &amp; Inclusion (EDI)</a:t>
          </a:r>
        </a:p>
      </dsp:txBody>
      <dsp:txXfrm>
        <a:off x="2909106" y="2618281"/>
        <a:ext cx="1870088" cy="1122053"/>
      </dsp:txXfrm>
    </dsp:sp>
    <dsp:sp modelId="{C04BDE4F-AC1D-4AF3-A77D-6AC8D48FE1A5}">
      <dsp:nvSpPr>
        <dsp:cNvPr id="0" name=""/>
        <dsp:cNvSpPr/>
      </dsp:nvSpPr>
      <dsp:spPr>
        <a:xfrm>
          <a:off x="4966203" y="2618281"/>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800" kern="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Theme 11: Evidence &amp; Casework</a:t>
          </a:r>
        </a:p>
      </dsp:txBody>
      <dsp:txXfrm>
        <a:off x="4966203" y="2618281"/>
        <a:ext cx="1870088" cy="1122053"/>
      </dsp:txXfrm>
    </dsp:sp>
    <dsp:sp modelId="{A4690590-F9D0-4924-94D9-05FAA9F190F2}">
      <dsp:nvSpPr>
        <dsp:cNvPr id="0" name=""/>
        <dsp:cNvSpPr/>
      </dsp:nvSpPr>
      <dsp:spPr>
        <a:xfrm>
          <a:off x="7023301" y="2618281"/>
          <a:ext cx="1870088" cy="1122053"/>
        </a:xfrm>
        <a:prstGeom prst="rect">
          <a:avLst/>
        </a:prstGeom>
        <a:noFill/>
        <a:ln w="28575"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Theme 12: </a:t>
          </a:r>
          <a:r>
            <a:rPr lang="es-ES"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Digital, Online &amp; Social Media Safety</a:t>
          </a:r>
          <a:endParaRPr lang="en-GB" sz="16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dsp:txBody>
      <dsp:txXfrm>
        <a:off x="7023301" y="2618281"/>
        <a:ext cx="1870088" cy="1122053"/>
      </dsp:txXfrm>
    </dsp:sp>
    <dsp:sp modelId="{18D8F17E-1B02-4181-91A2-F77AEE5F3912}">
      <dsp:nvSpPr>
        <dsp:cNvPr id="0" name=""/>
        <dsp:cNvSpPr/>
      </dsp:nvSpPr>
      <dsp:spPr>
        <a:xfrm>
          <a:off x="3937655" y="3927344"/>
          <a:ext cx="1870088" cy="1122053"/>
        </a:xfrm>
        <a:prstGeom prst="rect">
          <a:avLst/>
        </a:prstGeom>
        <a:noFill/>
        <a:ln w="38100" cap="flat" cmpd="sng" algn="ctr">
          <a:solidFill>
            <a:srgbClr val="0099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Case study</a:t>
          </a:r>
        </a:p>
      </dsp:txBody>
      <dsp:txXfrm>
        <a:off x="3937655" y="3927344"/>
        <a:ext cx="1870088" cy="1122053"/>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38B72F-1252-439E-B257-12E17D7737BF}"/>
              </a:ext>
            </a:extLst>
          </p:cNvPr>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B2BDA24C-36F2-489C-9A37-F3B67164C64B}"/>
              </a:ext>
            </a:extLst>
          </p:cNvPr>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C19ACE17-AA8A-4C21-994E-C6D50C4AC7DD}" type="datetimeFigureOut">
              <a:rPr lang="en-GB" smtClean="0"/>
              <a:t>27/04/2026</a:t>
            </a:fld>
            <a:endParaRPr lang="en-GB" dirty="0"/>
          </a:p>
        </p:txBody>
      </p:sp>
      <p:sp>
        <p:nvSpPr>
          <p:cNvPr id="4" name="Footer Placeholder 3">
            <a:extLst>
              <a:ext uri="{FF2B5EF4-FFF2-40B4-BE49-F238E27FC236}">
                <a16:creationId xmlns:a16="http://schemas.microsoft.com/office/drawing/2014/main" id="{74647F9C-659E-402C-9E14-CD26FD1B10BC}"/>
              </a:ext>
            </a:extLst>
          </p:cNvPr>
          <p:cNvSpPr>
            <a:spLocks noGrp="1"/>
          </p:cNvSpPr>
          <p:nvPr>
            <p:ph type="ftr" sz="quarter" idx="2"/>
          </p:nvPr>
        </p:nvSpPr>
        <p:spPr>
          <a:xfrm>
            <a:off x="0" y="9518650"/>
            <a:ext cx="2984500" cy="50165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5A7F9DF4-7DF9-4BA5-B7BA-4923588172B9}"/>
              </a:ext>
            </a:extLst>
          </p:cNvPr>
          <p:cNvSpPr>
            <a:spLocks noGrp="1"/>
          </p:cNvSpPr>
          <p:nvPr>
            <p:ph type="sldNum" sz="quarter" idx="3"/>
          </p:nvPr>
        </p:nvSpPr>
        <p:spPr>
          <a:xfrm>
            <a:off x="3902075" y="9518650"/>
            <a:ext cx="2984500" cy="501650"/>
          </a:xfrm>
          <a:prstGeom prst="rect">
            <a:avLst/>
          </a:prstGeom>
        </p:spPr>
        <p:txBody>
          <a:bodyPr vert="horz" lIns="91440" tIns="45720" rIns="91440" bIns="45720" rtlCol="0" anchor="b"/>
          <a:lstStyle>
            <a:lvl1pPr algn="r">
              <a:defRPr sz="1200"/>
            </a:lvl1pPr>
          </a:lstStyle>
          <a:p>
            <a:fld id="{1E795205-B6BA-4EEB-B0F5-BEED6B61E26B}" type="slidenum">
              <a:rPr lang="en-GB" smtClean="0"/>
              <a:t>‹#›</a:t>
            </a:fld>
            <a:endParaRPr lang="en-GB" dirty="0"/>
          </a:p>
        </p:txBody>
      </p:sp>
    </p:spTree>
    <p:extLst>
      <p:ext uri="{BB962C8B-B14F-4D97-AF65-F5344CB8AC3E}">
        <p14:creationId xmlns:p14="http://schemas.microsoft.com/office/powerpoint/2010/main" val="1920986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B0B314A6-DAFF-4F06-9351-1961F032D43F}" type="datetimeFigureOut">
              <a:rPr lang="en-GB" smtClean="0"/>
              <a:t>27/04/2026</a:t>
            </a:fld>
            <a:endParaRPr lang="en-GB" dirty="0"/>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4C401B12-3635-489E-8E52-A200F01E3E6A}" type="slidenum">
              <a:rPr lang="en-GB" smtClean="0"/>
              <a:t>‹#›</a:t>
            </a:fld>
            <a:endParaRPr lang="en-GB" dirty="0"/>
          </a:p>
        </p:txBody>
      </p:sp>
    </p:spTree>
    <p:extLst>
      <p:ext uri="{BB962C8B-B14F-4D97-AF65-F5344CB8AC3E}">
        <p14:creationId xmlns:p14="http://schemas.microsoft.com/office/powerpoint/2010/main" val="2194144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35EDD-195B-12A7-AE5F-E0D4389B2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0EA8B1-4F8C-FE90-819D-FAD2D5E45CC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8CD03D3-6BBD-1B3E-A448-7E83A1797C4B}"/>
              </a:ext>
            </a:extLst>
          </p:cNvPr>
          <p:cNvSpPr>
            <a:spLocks noGrp="1"/>
          </p:cNvSpPr>
          <p:nvPr>
            <p:ph type="body" idx="1"/>
          </p:nvPr>
        </p:nvSpPr>
        <p:spPr/>
        <p:txBody>
          <a:bodyPr/>
          <a:lstStyle/>
          <a:p>
            <a:r>
              <a:rPr lang="en-GB" dirty="0"/>
              <a:t>Developed by the Royal College of Psychiatrists’ College Centre for Quality Improvement (CCQI) </a:t>
            </a:r>
          </a:p>
        </p:txBody>
      </p:sp>
      <p:sp>
        <p:nvSpPr>
          <p:cNvPr id="4" name="Slide Number Placeholder 3">
            <a:extLst>
              <a:ext uri="{FF2B5EF4-FFF2-40B4-BE49-F238E27FC236}">
                <a16:creationId xmlns:a16="http://schemas.microsoft.com/office/drawing/2014/main" id="{D48FBE68-3C30-21F6-83E3-F019074DA3D4}"/>
              </a:ext>
            </a:extLst>
          </p:cNvPr>
          <p:cNvSpPr>
            <a:spLocks noGrp="1"/>
          </p:cNvSpPr>
          <p:nvPr>
            <p:ph type="sldNum" sz="quarter" idx="5"/>
          </p:nvPr>
        </p:nvSpPr>
        <p:spPr/>
        <p:txBody>
          <a:bodyPr/>
          <a:lstStyle/>
          <a:p>
            <a:fld id="{B5A4B8AB-A8BC-4780-8BE7-153F5799DF2D}" type="slidenum">
              <a:rPr lang="en-GB" smtClean="0"/>
              <a:t>6</a:t>
            </a:fld>
            <a:endParaRPr lang="en-GB" dirty="0"/>
          </a:p>
        </p:txBody>
      </p:sp>
    </p:spTree>
    <p:extLst>
      <p:ext uri="{BB962C8B-B14F-4D97-AF65-F5344CB8AC3E}">
        <p14:creationId xmlns:p14="http://schemas.microsoft.com/office/powerpoint/2010/main" val="647315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 UK Council for Psychotherapists (UKCP) </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British Association for Psychotherapists (BACP) </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The Royal College of Psychiatrists (RCPSYCH) </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The General Medical Council (GMC) </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The General Nursing Council (NMC) </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Health &amp; Care profession council (HCPC)</a:t>
            </a:r>
            <a:r>
              <a:rPr lang="en-GB" dirty="0">
                <a:effectLst/>
              </a:rPr>
              <a:t> </a:t>
            </a:r>
            <a:endParaRPr lang="en-GB" dirty="0"/>
          </a:p>
        </p:txBody>
      </p:sp>
      <p:sp>
        <p:nvSpPr>
          <p:cNvPr id="4" name="Slide Number Placeholder 3"/>
          <p:cNvSpPr>
            <a:spLocks noGrp="1"/>
          </p:cNvSpPr>
          <p:nvPr>
            <p:ph type="sldNum" sz="quarter" idx="5"/>
          </p:nvPr>
        </p:nvSpPr>
        <p:spPr/>
        <p:txBody>
          <a:bodyPr/>
          <a:lstStyle/>
          <a:p>
            <a:fld id="{B5A4B8AB-A8BC-4780-8BE7-153F5799DF2D}" type="slidenum">
              <a:rPr lang="en-GB" smtClean="0"/>
              <a:t>17</a:t>
            </a:fld>
            <a:endParaRPr lang="en-GB" dirty="0"/>
          </a:p>
        </p:txBody>
      </p:sp>
    </p:spTree>
    <p:extLst>
      <p:ext uri="{BB962C8B-B14F-4D97-AF65-F5344CB8AC3E}">
        <p14:creationId xmlns:p14="http://schemas.microsoft.com/office/powerpoint/2010/main" val="1846965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1CBC4-1F6F-4BD9-A70D-B8184A0D8B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54F657-DF6C-4A62-AEBC-05F3B305EA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6A304C-3DCE-496C-87D4-564ACCDFF95F}"/>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718BC0B3-A495-47C6-9684-67A8BEEEDD2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4A851A4-71B2-4E7F-9D71-AF2B34D01987}"/>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2183470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D4546-2AE6-4BB7-A0C6-EB3959FCAE4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04DFAA-21EC-4FE4-87FF-2AEEAE8BD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DA6B62-B3FD-4D82-B68C-BD5C706028B9}"/>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0EA7DA93-C6D0-4660-B0C3-ECB76218BAB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36A1EF0-0B75-4827-BC56-C313697063AD}"/>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111787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573C65-7148-4361-A76E-F39AB75D1A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689B18-A3CD-4804-A3ED-DEFBC04543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C2368-1CFE-48B9-816A-1B8172EAD5DF}"/>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0DD20BF5-18A0-4DDB-AAC0-1A21D027D23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5AE4B5F-134A-406A-AA65-08114278EDFF}"/>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977275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B90EB-BA5D-4B34-B558-4FF1352A54CE}"/>
              </a:ext>
            </a:extLst>
          </p:cNvPr>
          <p:cNvSpPr>
            <a:spLocks noGrp="1"/>
          </p:cNvSpPr>
          <p:nvPr>
            <p:ph type="title"/>
          </p:nvPr>
        </p:nvSpPr>
        <p:spPr>
          <a:xfrm>
            <a:off x="563880" y="1632222"/>
            <a:ext cx="10515600" cy="1325563"/>
          </a:xfrm>
        </p:spPr>
        <p:txBody>
          <a:body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D91D43EF-D0CD-4F59-AC22-3004E733CAE6}"/>
              </a:ext>
            </a:extLst>
          </p:cNvPr>
          <p:cNvSpPr>
            <a:spLocks noGrp="1"/>
          </p:cNvSpPr>
          <p:nvPr>
            <p:ph type="dt" sz="half" idx="10"/>
          </p:nvPr>
        </p:nvSpPr>
        <p:spPr/>
        <p:txBody>
          <a:bodyPr/>
          <a:lstStyle/>
          <a:p>
            <a:fld id="{F1F26E70-60CA-4F74-AF68-175E495CA2B9}" type="datetimeFigureOut">
              <a:rPr lang="en-GB" smtClean="0"/>
              <a:t>27/04/2026</a:t>
            </a:fld>
            <a:endParaRPr lang="en-GB" dirty="0"/>
          </a:p>
        </p:txBody>
      </p:sp>
      <p:sp>
        <p:nvSpPr>
          <p:cNvPr id="4" name="Footer Placeholder 3">
            <a:extLst>
              <a:ext uri="{FF2B5EF4-FFF2-40B4-BE49-F238E27FC236}">
                <a16:creationId xmlns:a16="http://schemas.microsoft.com/office/drawing/2014/main" id="{5942DB31-DDF2-4FCF-9086-C4E89FB4EB76}"/>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376B4C6-9F2C-4725-B417-6DE750CD1C21}"/>
              </a:ext>
            </a:extLst>
          </p:cNvPr>
          <p:cNvSpPr>
            <a:spLocks noGrp="1"/>
          </p:cNvSpPr>
          <p:nvPr>
            <p:ph type="sldNum" sz="quarter" idx="12"/>
          </p:nvPr>
        </p:nvSpPr>
        <p:spPr/>
        <p:txBody>
          <a:bodyPr/>
          <a:lstStyle/>
          <a:p>
            <a:fld id="{C3D0F93E-4AA3-494E-8A3E-53FDFC1C4FF5}" type="slidenum">
              <a:rPr lang="en-GB" smtClean="0"/>
              <a:t>‹#›</a:t>
            </a:fld>
            <a:endParaRPr lang="en-GB" dirty="0"/>
          </a:p>
        </p:txBody>
      </p:sp>
    </p:spTree>
    <p:extLst>
      <p:ext uri="{BB962C8B-B14F-4D97-AF65-F5344CB8AC3E}">
        <p14:creationId xmlns:p14="http://schemas.microsoft.com/office/powerpoint/2010/main" val="3636259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233DF-4B5A-4795-87DB-47AF73D76F20}"/>
              </a:ext>
            </a:extLst>
          </p:cNvPr>
          <p:cNvSpPr>
            <a:spLocks noGrp="1"/>
          </p:cNvSpPr>
          <p:nvPr>
            <p:ph type="title"/>
          </p:nvPr>
        </p:nvSpPr>
        <p:spPr/>
        <p:txBody>
          <a:body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9014F35E-3C31-4124-8010-F1FB1950FB59}"/>
              </a:ext>
            </a:extLst>
          </p:cNvPr>
          <p:cNvSpPr>
            <a:spLocks noGrp="1"/>
          </p:cNvSpPr>
          <p:nvPr>
            <p:ph type="dt" sz="half" idx="10"/>
          </p:nvPr>
        </p:nvSpPr>
        <p:spPr/>
        <p:txBody>
          <a:bodyPr/>
          <a:lstStyle/>
          <a:p>
            <a:fld id="{F1F26E70-60CA-4F74-AF68-175E495CA2B9}" type="datetimeFigureOut">
              <a:rPr lang="en-GB" smtClean="0"/>
              <a:t>27/04/2026</a:t>
            </a:fld>
            <a:endParaRPr lang="en-GB" dirty="0"/>
          </a:p>
        </p:txBody>
      </p:sp>
      <p:sp>
        <p:nvSpPr>
          <p:cNvPr id="4" name="Footer Placeholder 3">
            <a:extLst>
              <a:ext uri="{FF2B5EF4-FFF2-40B4-BE49-F238E27FC236}">
                <a16:creationId xmlns:a16="http://schemas.microsoft.com/office/drawing/2014/main" id="{4913C518-EB10-4835-9056-6EF35A4EA80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E811A9-757E-4BBD-B6E5-806BBBECCB15}"/>
              </a:ext>
            </a:extLst>
          </p:cNvPr>
          <p:cNvSpPr>
            <a:spLocks noGrp="1"/>
          </p:cNvSpPr>
          <p:nvPr>
            <p:ph type="sldNum" sz="quarter" idx="12"/>
          </p:nvPr>
        </p:nvSpPr>
        <p:spPr/>
        <p:txBody>
          <a:bodyPr/>
          <a:lstStyle/>
          <a:p>
            <a:fld id="{C3D0F93E-4AA3-494E-8A3E-53FDFC1C4FF5}" type="slidenum">
              <a:rPr lang="en-GB" smtClean="0"/>
              <a:t>‹#›</a:t>
            </a:fld>
            <a:endParaRPr lang="en-GB" dirty="0"/>
          </a:p>
        </p:txBody>
      </p:sp>
    </p:spTree>
    <p:extLst>
      <p:ext uri="{BB962C8B-B14F-4D97-AF65-F5344CB8AC3E}">
        <p14:creationId xmlns:p14="http://schemas.microsoft.com/office/powerpoint/2010/main" val="405188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46420-B180-40D3-AC73-DBC2EEE570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294FF4-698E-4BBD-A0A1-0CEB060B2E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0AEEFA-F815-4CBB-AA71-9485798A6A16}"/>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94775262-3A93-4CBB-8CD6-BF6A43DBD7D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68412EF-7CF5-4FBC-A96A-A5B6B161C399}"/>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419360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EFC8B-E328-40FB-8A48-08211CA2F6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5CD886E-1EDE-405A-A0F8-AA27E30DB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5E98B4-E552-4A10-981F-06F8E9FCA5A9}"/>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320F6549-6DCD-4183-A6A4-D13F34D8F89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508A70-6745-46C0-A3D8-D13B19448F91}"/>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22706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78608-6607-4227-961A-08B3AFD350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778276-2E4D-459E-A708-7B2742740A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6957E82-19CD-42D0-A33E-816CC01EFE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3B11402-20C1-4D52-B544-E62E6F589894}"/>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6" name="Footer Placeholder 5">
            <a:extLst>
              <a:ext uri="{FF2B5EF4-FFF2-40B4-BE49-F238E27FC236}">
                <a16:creationId xmlns:a16="http://schemas.microsoft.com/office/drawing/2014/main" id="{B928745A-AEF2-48EC-8AAD-7C8531C76C6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2CB022F-7E58-4BCB-B209-9CDC1A1831E2}"/>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3364926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60F0F-BE68-401C-B09E-131CF30A1B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6717F9-6353-4E2E-9D70-9A368D4EFF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0C0331-0611-473A-9CAE-1FD1DCB1FC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93CF03-7CE7-408A-85C4-F71F8F45E6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4410E1-9591-4E97-8C84-828D06D6CE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BADE698-61CB-4FCE-B1B8-1E1FBC3A5A65}"/>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8" name="Footer Placeholder 7">
            <a:extLst>
              <a:ext uri="{FF2B5EF4-FFF2-40B4-BE49-F238E27FC236}">
                <a16:creationId xmlns:a16="http://schemas.microsoft.com/office/drawing/2014/main" id="{39409FBD-86FF-4EC9-A51C-F275BD2AA7D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0A2BCFE-8FAF-455E-B590-E291DD251B85}"/>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323925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931C1-1943-4B57-8F77-3539A79612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6A29EDE-C206-446F-BC03-3215AB3972CD}"/>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4" name="Footer Placeholder 3">
            <a:extLst>
              <a:ext uri="{FF2B5EF4-FFF2-40B4-BE49-F238E27FC236}">
                <a16:creationId xmlns:a16="http://schemas.microsoft.com/office/drawing/2014/main" id="{ECF7FC31-3B0C-443B-8933-8C70E6251B3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B6EE10C-22A5-48D0-AD18-1E67BA51F542}"/>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437867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ECE8E8-50B6-4C56-B558-DCE170FE9CE8}"/>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3" name="Footer Placeholder 2">
            <a:extLst>
              <a:ext uri="{FF2B5EF4-FFF2-40B4-BE49-F238E27FC236}">
                <a16:creationId xmlns:a16="http://schemas.microsoft.com/office/drawing/2014/main" id="{2741D645-5351-4E32-A733-5AA8A2894EE8}"/>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E7C0E71-28DE-41F9-A40A-76EB4C331AB1}"/>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155401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52CE-1996-4324-970F-4F4E56AADD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E6B71-5A22-49EE-8C60-0386C1C302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38A618-4276-4512-A4CA-788095325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84D2C8-DAB5-439C-9502-9AD8A645EFF2}"/>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6" name="Footer Placeholder 5">
            <a:extLst>
              <a:ext uri="{FF2B5EF4-FFF2-40B4-BE49-F238E27FC236}">
                <a16:creationId xmlns:a16="http://schemas.microsoft.com/office/drawing/2014/main" id="{7741F898-90E7-4713-B255-2E5199C7208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A54C1F0-F605-4263-90BD-5EB978BA48DD}"/>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266772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80BEE-FE46-4BBD-8892-31DD09CB4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5F4E39-7A84-4410-8136-A437BA407D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67938F8-8124-4E14-9F7B-3059A326D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5A5EA0-143B-4C13-81CD-DFF1B4305658}"/>
              </a:ext>
            </a:extLst>
          </p:cNvPr>
          <p:cNvSpPr>
            <a:spLocks noGrp="1"/>
          </p:cNvSpPr>
          <p:nvPr>
            <p:ph type="dt" sz="half" idx="10"/>
          </p:nvPr>
        </p:nvSpPr>
        <p:spPr/>
        <p:txBody>
          <a:bodyPr/>
          <a:lstStyle/>
          <a:p>
            <a:fld id="{43B18BFE-0C19-4C81-97B9-D07EF5A86BED}" type="datetimeFigureOut">
              <a:rPr lang="en-GB" smtClean="0"/>
              <a:t>27/04/2026</a:t>
            </a:fld>
            <a:endParaRPr lang="en-GB" dirty="0"/>
          </a:p>
        </p:txBody>
      </p:sp>
      <p:sp>
        <p:nvSpPr>
          <p:cNvPr id="6" name="Footer Placeholder 5">
            <a:extLst>
              <a:ext uri="{FF2B5EF4-FFF2-40B4-BE49-F238E27FC236}">
                <a16:creationId xmlns:a16="http://schemas.microsoft.com/office/drawing/2014/main" id="{C1A4BE8F-A148-4992-AFF2-A7C38A40868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BFB124D-AAAE-40E1-ABF9-24592E9EB381}"/>
              </a:ext>
            </a:extLst>
          </p:cNvPr>
          <p:cNvSpPr>
            <a:spLocks noGrp="1"/>
          </p:cNvSpPr>
          <p:nvPr>
            <p:ph type="sldNum" sz="quarter" idx="12"/>
          </p:nvPr>
        </p:nvSpPr>
        <p:spPr/>
        <p:txBody>
          <a:bodyPr/>
          <a:lstStyle/>
          <a:p>
            <a:fld id="{D1D1699A-B1EC-4E9E-AA3B-88BEE1DDF49F}" type="slidenum">
              <a:rPr lang="en-GB" smtClean="0"/>
              <a:t>‹#›</a:t>
            </a:fld>
            <a:endParaRPr lang="en-GB" dirty="0"/>
          </a:p>
        </p:txBody>
      </p:sp>
    </p:spTree>
    <p:extLst>
      <p:ext uri="{BB962C8B-B14F-4D97-AF65-F5344CB8AC3E}">
        <p14:creationId xmlns:p14="http://schemas.microsoft.com/office/powerpoint/2010/main" val="1225707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F3C313-507D-4663-B6D3-FBEB03D676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576B89-C4A6-4E99-AEB6-A60081815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20C09-5F76-4958-9B9E-4C0FDB9623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18BFE-0C19-4C81-97B9-D07EF5A86BED}" type="datetimeFigureOut">
              <a:rPr lang="en-GB" smtClean="0"/>
              <a:t>27/04/2026</a:t>
            </a:fld>
            <a:endParaRPr lang="en-GB" dirty="0"/>
          </a:p>
        </p:txBody>
      </p:sp>
      <p:sp>
        <p:nvSpPr>
          <p:cNvPr id="5" name="Footer Placeholder 4">
            <a:extLst>
              <a:ext uri="{FF2B5EF4-FFF2-40B4-BE49-F238E27FC236}">
                <a16:creationId xmlns:a16="http://schemas.microsoft.com/office/drawing/2014/main" id="{CB9BB97C-F5CF-4A15-BC1C-2910E154BD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59685C2-B80D-4D8F-A829-D3A42CD5FB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1699A-B1EC-4E9E-AA3B-88BEE1DDF49F}" type="slidenum">
              <a:rPr lang="en-GB" smtClean="0"/>
              <a:t>‹#›</a:t>
            </a:fld>
            <a:endParaRPr lang="en-GB" dirty="0"/>
          </a:p>
        </p:txBody>
      </p:sp>
      <p:sp>
        <p:nvSpPr>
          <p:cNvPr id="9" name="TextBox 8">
            <a:extLst>
              <a:ext uri="{FF2B5EF4-FFF2-40B4-BE49-F238E27FC236}">
                <a16:creationId xmlns:a16="http://schemas.microsoft.com/office/drawing/2014/main" id="{F664E6BA-AB8F-75E5-332D-75037D868C4B}"/>
              </a:ext>
            </a:extLst>
          </p:cNvPr>
          <p:cNvSpPr txBox="1"/>
          <p:nvPr userDrawn="1">
            <p:extLst>
              <p:ext uri="{1162E1C5-73C7-4A58-AE30-91384D911F3F}">
                <p184:classification xmlns:p184="http://schemas.microsoft.com/office/powerpoint/2018/4/main" val="hdr"/>
              </p:ext>
            </p:extLst>
          </p:nvPr>
        </p:nvSpPr>
        <p:spPr>
          <a:xfrm>
            <a:off x="5836412" y="63500"/>
            <a:ext cx="544513" cy="152400"/>
          </a:xfrm>
          <a:prstGeom prst="rect">
            <a:avLst/>
          </a:prstGeom>
        </p:spPr>
        <p:txBody>
          <a:bodyPr horzOverflow="overflow" lIns="0" tIns="0" rIns="0" bIns="0">
            <a:spAutoFit/>
          </a:bodyPr>
          <a:lstStyle/>
          <a:p>
            <a:pPr algn="l"/>
            <a:r>
              <a:rPr lang="en-GB" sz="1000" dirty="0">
                <a:solidFill>
                  <a:srgbClr val="00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DC45F407-9848-B853-58DD-369E0A2B0C2E}"/>
              </a:ext>
            </a:extLst>
          </p:cNvPr>
          <p:cNvSpPr txBox="1"/>
          <p:nvPr userDrawn="1">
            <p:extLst>
              <p:ext uri="{1162E1C5-73C7-4A58-AE30-91384D911F3F}">
                <p184:classification xmlns:p184="http://schemas.microsoft.com/office/powerpoint/2018/4/main" val="ftr"/>
              </p:ext>
            </p:extLst>
          </p:nvPr>
        </p:nvSpPr>
        <p:spPr>
          <a:xfrm>
            <a:off x="5836412" y="6642100"/>
            <a:ext cx="544513" cy="152400"/>
          </a:xfrm>
          <a:prstGeom prst="rect">
            <a:avLst/>
          </a:prstGeom>
        </p:spPr>
        <p:txBody>
          <a:bodyPr horzOverflow="overflow" lIns="0" tIns="0" rIns="0" bIns="0">
            <a:spAutoFit/>
          </a:bodyPr>
          <a:lstStyle/>
          <a:p>
            <a:pPr algn="l"/>
            <a:r>
              <a:rPr lang="en-GB" sz="1000" dirty="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721535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www.nwadcs.org.uk/information-sharing-protocol"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www.rcpsych.ac.uk/docs/default-source/improving-care/ccqi/quality-networks/therapeutic-communities-c-of-c/second-edition-therapeutic-child-care-standards-cofc-ccqi-2025.pdf?Status=Master&amp;sfvrsn=a8446398_3" TargetMode="External"/><Relationship Id="rId2" Type="http://schemas.openxmlformats.org/officeDocument/2006/relationships/hyperlink" Target="https://www.nwadcs.org.uk/information-sharing-protocol" TargetMode="External"/><Relationship Id="rId1" Type="http://schemas.openxmlformats.org/officeDocument/2006/relationships/slideLayout" Target="../slideLayouts/slideLayout2.xml"/><Relationship Id="rId5" Type="http://schemas.openxmlformats.org/officeDocument/2006/relationships/hyperlink" Target="https://thisiscapacity.co.uk/wp-content/uploads/2024/12/Final-Building-a-Case-for-Change.pdf" TargetMode="External"/><Relationship Id="rId4" Type="http://schemas.openxmlformats.org/officeDocument/2006/relationships/hyperlink" Target="https://www.rcpsych.ac.uk/improving-care/ccqi/quality-networks-accreditation/enabling-environments-network-ee/what-are-they" TargetMode="Externa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CAE2F9-D2BE-4B63-9E15-50CE7F62C0B0}"/>
              </a:ext>
            </a:extLst>
          </p:cNvPr>
          <p:cNvSpPr txBox="1"/>
          <p:nvPr/>
        </p:nvSpPr>
        <p:spPr>
          <a:xfrm>
            <a:off x="0" y="1494182"/>
            <a:ext cx="12192000" cy="3869635"/>
          </a:xfrm>
          <a:prstGeom prst="rect">
            <a:avLst/>
          </a:prstGeom>
          <a:solidFill>
            <a:srgbClr val="E5E5E5"/>
          </a:solidFill>
        </p:spPr>
        <p:txBody>
          <a:bodyPr wrap="square" rtlCol="0">
            <a:spAutoFit/>
          </a:bodyPr>
          <a:lstStyle/>
          <a:p>
            <a:endParaRPr lang="en-GB" dirty="0"/>
          </a:p>
        </p:txBody>
      </p:sp>
      <p:sp>
        <p:nvSpPr>
          <p:cNvPr id="7" name="TextBox 6">
            <a:extLst>
              <a:ext uri="{FF2B5EF4-FFF2-40B4-BE49-F238E27FC236}">
                <a16:creationId xmlns:a16="http://schemas.microsoft.com/office/drawing/2014/main" id="{983BB85B-67FA-438F-815F-741010846966}"/>
              </a:ext>
            </a:extLst>
          </p:cNvPr>
          <p:cNvSpPr txBox="1"/>
          <p:nvPr/>
        </p:nvSpPr>
        <p:spPr>
          <a:xfrm>
            <a:off x="1097280" y="2189973"/>
            <a:ext cx="10030265" cy="2800767"/>
          </a:xfrm>
          <a:prstGeom prst="rect">
            <a:avLst/>
          </a:prstGeom>
          <a:noFill/>
        </p:spPr>
        <p:txBody>
          <a:bodyPr wrap="square" lIns="91440" tIns="45720" rIns="91440" bIns="45720" rtlCol="0" anchor="t">
            <a:spAutoFit/>
          </a:bodyPr>
          <a:lstStyle/>
          <a:p>
            <a:pPr algn="ctr"/>
            <a:r>
              <a:rPr lang="en-GB" sz="3600" b="1" dirty="0">
                <a:solidFill>
                  <a:srgbClr val="0099A0"/>
                </a:solidFill>
                <a:latin typeface="Open Sans"/>
                <a:ea typeface="Open Sans"/>
                <a:cs typeface="Open Sans"/>
              </a:rPr>
              <a:t>Therapeutic Quality Assurance Tool in children’s homes </a:t>
            </a:r>
          </a:p>
          <a:p>
            <a:pPr algn="ctr"/>
            <a:r>
              <a:rPr lang="en-GB" sz="2000" dirty="0">
                <a:solidFill>
                  <a:srgbClr val="0099A0"/>
                </a:solidFill>
                <a:latin typeface="Open Sans"/>
                <a:ea typeface="Open Sans"/>
                <a:cs typeface="Open Sans"/>
              </a:rPr>
              <a:t>Guidance slides</a:t>
            </a:r>
          </a:p>
          <a:p>
            <a:pPr algn="ctr"/>
            <a:endParaRPr lang="en-GB" sz="3600" b="1" dirty="0">
              <a:solidFill>
                <a:srgbClr val="0099A0"/>
              </a:solidFill>
              <a:latin typeface="Open Sans" panose="020B0606030504020204" pitchFamily="34" charset="0"/>
              <a:ea typeface="Open Sans" panose="020B0606030504020204" pitchFamily="34" charset="0"/>
              <a:cs typeface="Open Sans" panose="020B0606030504020204" pitchFamily="34" charset="0"/>
            </a:endParaRPr>
          </a:p>
          <a:p>
            <a:pPr algn="ctr"/>
            <a:r>
              <a:rPr lang="en-GB" sz="3000" b="1" dirty="0">
                <a:solidFill>
                  <a:srgbClr val="0099A0"/>
                </a:solidFill>
                <a:latin typeface="Open Sans"/>
                <a:ea typeface="Open Sans"/>
                <a:cs typeface="Open Sans"/>
              </a:rPr>
              <a:t>Date: April 2026</a:t>
            </a:r>
            <a:endParaRPr lang="en-GB" sz="3000" b="1" dirty="0">
              <a:solidFill>
                <a:srgbClr val="0099A0"/>
              </a:solidFill>
              <a:latin typeface="Open Sans" panose="020B0606030504020204" pitchFamily="34" charset="0"/>
              <a:ea typeface="Open Sans" panose="020B0606030504020204" pitchFamily="34" charset="0"/>
              <a:cs typeface="Open Sans" panose="020B0606030504020204" pitchFamily="34" charset="0"/>
            </a:endParaRPr>
          </a:p>
          <a:p>
            <a:endParaRPr lang="en-GB" dirty="0"/>
          </a:p>
        </p:txBody>
      </p:sp>
    </p:spTree>
    <p:extLst>
      <p:ext uri="{BB962C8B-B14F-4D97-AF65-F5344CB8AC3E}">
        <p14:creationId xmlns:p14="http://schemas.microsoft.com/office/powerpoint/2010/main" val="2599452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658B2-3FA7-B232-FF52-C76963DDC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244D5E-A030-3119-9690-3C974F47DEEC}"/>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800" dirty="0">
                <a:latin typeface="Open Sans" panose="020B0606030504020204" pitchFamily="34" charset="0"/>
                <a:ea typeface="Open Sans" panose="020B0606030504020204" pitchFamily="34" charset="0"/>
                <a:cs typeface="Open Sans" panose="020B0606030504020204" pitchFamily="34" charset="0"/>
              </a:rPr>
              <a:t>Theme 1: Model and Practice</a:t>
            </a:r>
          </a:p>
        </p:txBody>
      </p:sp>
      <p:graphicFrame>
        <p:nvGraphicFramePr>
          <p:cNvPr id="4" name="Table 3">
            <a:extLst>
              <a:ext uri="{FF2B5EF4-FFF2-40B4-BE49-F238E27FC236}">
                <a16:creationId xmlns:a16="http://schemas.microsoft.com/office/drawing/2014/main" id="{0BF5AB7A-6C2D-16A7-1671-BE536C197599}"/>
              </a:ext>
            </a:extLst>
          </p:cNvPr>
          <p:cNvGraphicFramePr>
            <a:graphicFrameLocks noGrp="1"/>
          </p:cNvGraphicFramePr>
          <p:nvPr>
            <p:extLst>
              <p:ext uri="{D42A27DB-BD31-4B8C-83A1-F6EECF244321}">
                <p14:modId xmlns:p14="http://schemas.microsoft.com/office/powerpoint/2010/main" val="1962542502"/>
              </p:ext>
            </p:extLst>
          </p:nvPr>
        </p:nvGraphicFramePr>
        <p:xfrm>
          <a:off x="838200" y="1253172"/>
          <a:ext cx="10515600" cy="454183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Model described but little evidence of checking if it’s being followed.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Some plans link to model, others don’t.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Deviations from the model are being made with little rationale or discussion.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Model used is not the current version. </a:t>
                      </a:r>
                    </a:p>
                    <a:p>
                      <a:endParaRPr lang="en-GB" dirty="0"/>
                    </a:p>
                  </a:txBody>
                  <a:tcPr/>
                </a:tc>
                <a:tc>
                  <a:txBody>
                    <a:bodyPr/>
                    <a:lstStyle/>
                    <a:p>
                      <a:pPr lvl="0"/>
                      <a:r>
                        <a:rPr lang="en-GB" sz="1800" kern="1200" dirty="0">
                          <a:solidFill>
                            <a:schemeClr val="tx1"/>
                          </a:solidFill>
                          <a:effectLst/>
                          <a:latin typeface="+mn-lt"/>
                          <a:ea typeface="+mn-ea"/>
                          <a:cs typeface="+mn-cs"/>
                        </a:rPr>
                        <a:t>Staff aware of the model but unsure how to apply it in tricky situations.</a:t>
                      </a:r>
                    </a:p>
                    <a:p>
                      <a:endParaRPr lang="en-GB" dirty="0"/>
                    </a:p>
                    <a:p>
                      <a:r>
                        <a:rPr lang="en-GB" dirty="0"/>
                        <a:t>Some evidence of how clinical supervision is following through into daily practice. </a:t>
                      </a:r>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Some good practice but inconsistent between shifts or staff members.</a:t>
                      </a:r>
                    </a:p>
                    <a:p>
                      <a:endParaRPr lang="en-GB" dirty="0"/>
                    </a:p>
                    <a:p>
                      <a:r>
                        <a:rPr lang="en-GB" dirty="0"/>
                        <a:t>Children aren’t able to discuss what the model is or what support should be in place. </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6844733D-1850-1E69-36AC-837588BD4761}"/>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Tree>
    <p:extLst>
      <p:ext uri="{BB962C8B-B14F-4D97-AF65-F5344CB8AC3E}">
        <p14:creationId xmlns:p14="http://schemas.microsoft.com/office/powerpoint/2010/main" val="1917596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4CF2C-5735-6BFF-DBE3-91E8B9270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7F2AC7-32C0-B66B-C2FB-0B81970D7079}"/>
              </a:ext>
            </a:extLst>
          </p:cNvPr>
          <p:cNvSpPr>
            <a:spLocks noGrp="1"/>
          </p:cNvSpPr>
          <p:nvPr>
            <p:ph type="title"/>
          </p:nvPr>
        </p:nvSpPr>
        <p:spPr>
          <a:xfrm>
            <a:off x="838200" y="365125"/>
            <a:ext cx="5257800" cy="709295"/>
          </a:xfrm>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800" dirty="0">
                <a:latin typeface="Open Sans" panose="020B0606030504020204" pitchFamily="34" charset="0"/>
                <a:ea typeface="Open Sans" panose="020B0606030504020204" pitchFamily="34" charset="0"/>
                <a:cs typeface="Open Sans" panose="020B0606030504020204" pitchFamily="34" charset="0"/>
              </a:rPr>
              <a:t>Theme 1: Model and Practice</a:t>
            </a:r>
          </a:p>
        </p:txBody>
      </p:sp>
      <p:graphicFrame>
        <p:nvGraphicFramePr>
          <p:cNvPr id="4" name="Table 3">
            <a:extLst>
              <a:ext uri="{FF2B5EF4-FFF2-40B4-BE49-F238E27FC236}">
                <a16:creationId xmlns:a16="http://schemas.microsoft.com/office/drawing/2014/main" id="{FED71AA3-4C75-F791-6145-0D28A58F707C}"/>
              </a:ext>
            </a:extLst>
          </p:cNvPr>
          <p:cNvGraphicFramePr>
            <a:graphicFrameLocks noGrp="1"/>
          </p:cNvGraphicFramePr>
          <p:nvPr>
            <p:extLst>
              <p:ext uri="{D42A27DB-BD31-4B8C-83A1-F6EECF244321}">
                <p14:modId xmlns:p14="http://schemas.microsoft.com/office/powerpoint/2010/main" val="1137157075"/>
              </p:ext>
            </p:extLst>
          </p:nvPr>
        </p:nvGraphicFramePr>
        <p:xfrm>
          <a:off x="838200" y="1253172"/>
          <a:ext cx="10515600" cy="39931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Model only appears in policy documents.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No link between plans and interventions.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txBody>
                  <a:tcPr/>
                </a:tc>
                <a:tc>
                  <a:txBody>
                    <a:bodyPr/>
                    <a:lstStyle/>
                    <a:p>
                      <a:pPr lvl="0"/>
                      <a:r>
                        <a:rPr lang="en-GB" sz="1800" kern="1200" dirty="0">
                          <a:solidFill>
                            <a:schemeClr val="tx1"/>
                          </a:solidFill>
                          <a:effectLst/>
                          <a:latin typeface="+mn-lt"/>
                          <a:ea typeface="+mn-ea"/>
                          <a:cs typeface="+mn-cs"/>
                        </a:rPr>
                        <a:t>Staff default to rules-based or punitive explanations.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Very little knowledge of the model. </a:t>
                      </a:r>
                    </a:p>
                    <a:p>
                      <a:pPr lvl="0"/>
                      <a:endParaRPr lang="en-GB" sz="1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Unclear of how clinical supervision is following through into daily practice. </a:t>
                      </a:r>
                    </a:p>
                    <a:p>
                      <a:pPr lvl="0"/>
                      <a:endParaRPr lang="en-GB" sz="1800" kern="1200" dirty="0">
                        <a:solidFill>
                          <a:schemeClr val="tx1"/>
                        </a:solidFill>
                        <a:effectLst/>
                        <a:latin typeface="+mn-lt"/>
                        <a:ea typeface="+mn-ea"/>
                        <a:cs typeface="+mn-cs"/>
                      </a:endParaRPr>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Responses to behaviour contradict therapeutic principles.</a:t>
                      </a:r>
                    </a:p>
                    <a:p>
                      <a:endParaRPr lang="en-GB" dirty="0"/>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A7941C52-A336-A9C2-7D18-52D3B8B38B07}"/>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Tree>
    <p:extLst>
      <p:ext uri="{BB962C8B-B14F-4D97-AF65-F5344CB8AC3E}">
        <p14:creationId xmlns:p14="http://schemas.microsoft.com/office/powerpoint/2010/main" val="1444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DCDD3-2ACD-24EE-9B00-52625C6D4E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464F52-B1CB-5CEC-BCA0-E6406FBD29CF}"/>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dirty="0">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p:txBody>
      </p:sp>
      <p:sp>
        <p:nvSpPr>
          <p:cNvPr id="3" name="Content Placeholder 2">
            <a:extLst>
              <a:ext uri="{FF2B5EF4-FFF2-40B4-BE49-F238E27FC236}">
                <a16:creationId xmlns:a16="http://schemas.microsoft.com/office/drawing/2014/main" id="{34B1333D-1BC4-DE88-9476-7340BDC4F380}"/>
              </a:ext>
            </a:extLst>
          </p:cNvPr>
          <p:cNvSpPr>
            <a:spLocks noGrp="1"/>
          </p:cNvSpPr>
          <p:nvPr>
            <p:ph idx="1"/>
          </p:nvPr>
        </p:nvSpPr>
        <p:spPr/>
        <p:txBody>
          <a:bodyPr/>
          <a:lstStyle/>
          <a:p>
            <a:r>
              <a:rPr lang="en-GB" dirty="0"/>
              <a:t>This section explores how leaders create and sustain a relational, reflective and trauma-informed culture. </a:t>
            </a:r>
          </a:p>
          <a:p>
            <a:r>
              <a:rPr lang="en-GB" dirty="0"/>
              <a:t>It looks at supervision, reflective practice, governance and how learning from incidents or feedback informs improvement. </a:t>
            </a:r>
          </a:p>
          <a:p>
            <a:r>
              <a:rPr lang="en-GB" dirty="0"/>
              <a:t>The aim is to ensure therapeutic principles are modelled at every level of the organisation.</a:t>
            </a:r>
          </a:p>
        </p:txBody>
      </p:sp>
    </p:spTree>
    <p:extLst>
      <p:ext uri="{BB962C8B-B14F-4D97-AF65-F5344CB8AC3E}">
        <p14:creationId xmlns:p14="http://schemas.microsoft.com/office/powerpoint/2010/main" val="1540679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599FB71B-886F-DE50-31A8-DF118254F72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314857-7D85-AB41-5893-6E155E1CE1DC}"/>
              </a:ext>
            </a:extLst>
          </p:cNvPr>
          <p:cNvGraphicFramePr>
            <a:graphicFrameLocks noGrp="1"/>
          </p:cNvGraphicFramePr>
          <p:nvPr>
            <p:extLst>
              <p:ext uri="{D42A27DB-BD31-4B8C-83A1-F6EECF244321}">
                <p14:modId xmlns:p14="http://schemas.microsoft.com/office/powerpoint/2010/main" val="841260204"/>
              </p:ext>
            </p:extLst>
          </p:nvPr>
        </p:nvGraphicFramePr>
        <p:xfrm>
          <a:off x="838200" y="1253172"/>
          <a:ext cx="10515600" cy="5479322"/>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450122">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Regular reflective practice sessions recorded.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Governance minutes show review of incidents and themes.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Action plans completed and revisited.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Evidence of regular debriefs.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Evidence that clinical leads audit and quality assurance all therapeutic provision including training feedback, consultation records, workshops, direct therapy.</a:t>
                      </a:r>
                    </a:p>
                  </a:txBody>
                  <a:tcPr/>
                </a:tc>
                <a:tc>
                  <a:txBody>
                    <a:bodyPr/>
                    <a:lstStyle/>
                    <a:p>
                      <a:pPr lvl="0"/>
                      <a:r>
                        <a:rPr lang="en-GB" sz="1800" kern="1200" dirty="0">
                          <a:solidFill>
                            <a:schemeClr val="tx1"/>
                          </a:solidFill>
                          <a:effectLst/>
                          <a:latin typeface="+mn-lt"/>
                          <a:ea typeface="+mn-ea"/>
                          <a:cs typeface="+mn-cs"/>
                        </a:rPr>
                        <a:t>Staff say managers are visible and approachable.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They describe a “learning not blaming” culture.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Leaders can explain how they monitor therapeutic quality.</a:t>
                      </a:r>
                    </a:p>
                    <a:p>
                      <a:pPr lvl="0"/>
                      <a:endParaRPr lang="en-GB" sz="1800" kern="1200" dirty="0">
                        <a:solidFill>
                          <a:schemeClr val="tx1"/>
                        </a:solidFill>
                        <a:effectLst/>
                        <a:highlight>
                          <a:srgbClr val="FFFF00"/>
                        </a:highlight>
                        <a:latin typeface="+mn-lt"/>
                        <a:ea typeface="+mn-ea"/>
                        <a:cs typeface="+mn-cs"/>
                      </a:endParaRPr>
                    </a:p>
                    <a:p>
                      <a:pPr lvl="0"/>
                      <a:r>
                        <a:rPr lang="en-GB" sz="1800" kern="1200" dirty="0">
                          <a:solidFill>
                            <a:schemeClr val="tx1"/>
                          </a:solidFill>
                          <a:effectLst/>
                          <a:latin typeface="+mn-lt"/>
                          <a:ea typeface="+mn-ea"/>
                          <a:cs typeface="+mn-cs"/>
                        </a:rPr>
                        <a:t>Leaders understand reflective practice and the rationale behind the model. </a:t>
                      </a:r>
                    </a:p>
                    <a:p>
                      <a:endParaRPr lang="en-GB" dirty="0"/>
                    </a:p>
                    <a:p>
                      <a:endParaRPr lang="en-GB" dirty="0"/>
                    </a:p>
                  </a:txBody>
                  <a:tcPr/>
                </a:tc>
                <a:tc>
                  <a:txBody>
                    <a:bodyPr/>
                    <a:lstStyle/>
                    <a:p>
                      <a:pPr lvl="0"/>
                      <a:r>
                        <a:rPr lang="en-GB" sz="1800" kern="1200" dirty="0">
                          <a:solidFill>
                            <a:schemeClr val="tx1"/>
                          </a:solidFill>
                          <a:effectLst/>
                          <a:latin typeface="+mn-lt"/>
                          <a:ea typeface="+mn-ea"/>
                          <a:cs typeface="+mn-cs"/>
                        </a:rPr>
                        <a:t>Calm tone set by leadership.</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Managers engage warmly with children and staff.</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Mistakes discussed openly without defensiveness.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ADC9BAD5-FC1A-B77F-25A4-D9EDA6E288CA}"/>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34521D60-1E0B-2669-F028-399BA51B9DBD}"/>
              </a:ext>
            </a:extLst>
          </p:cNvPr>
          <p:cNvSpPr>
            <a:spLocks noGrp="1"/>
          </p:cNvSpPr>
          <p:nvPr>
            <p:ph type="title"/>
          </p:nvPr>
        </p:nvSpPr>
        <p:spPr>
          <a:xfrm>
            <a:off x="838200" y="365125"/>
            <a:ext cx="595122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p:txBody>
      </p:sp>
    </p:spTree>
    <p:extLst>
      <p:ext uri="{BB962C8B-B14F-4D97-AF65-F5344CB8AC3E}">
        <p14:creationId xmlns:p14="http://schemas.microsoft.com/office/powerpoint/2010/main" val="1125330392"/>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C5019-B94C-232F-F5A0-6542BCB43DB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01CD426-4947-78EE-8868-2C4A5DF7F1C9}"/>
              </a:ext>
            </a:extLst>
          </p:cNvPr>
          <p:cNvGraphicFramePr>
            <a:graphicFrameLocks noGrp="1"/>
          </p:cNvGraphicFramePr>
          <p:nvPr>
            <p:extLst>
              <p:ext uri="{D42A27DB-BD31-4B8C-83A1-F6EECF244321}">
                <p14:modId xmlns:p14="http://schemas.microsoft.com/office/powerpoint/2010/main" val="2256147714"/>
              </p:ext>
            </p:extLst>
          </p:nvPr>
        </p:nvGraphicFramePr>
        <p:xfrm>
          <a:off x="838200" y="1253172"/>
          <a:ext cx="10515600" cy="26215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Governance meetings occur but actions drift.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Actions plan completed but with little follow up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txBody>
                  <a:tcPr/>
                </a:tc>
                <a:tc>
                  <a:txBody>
                    <a:bodyPr/>
                    <a:lstStyle/>
                    <a:p>
                      <a:pPr lvl="0"/>
                      <a:r>
                        <a:rPr lang="en-GB" sz="1800" kern="1200" dirty="0">
                          <a:solidFill>
                            <a:schemeClr val="tx1"/>
                          </a:solidFill>
                          <a:effectLst/>
                          <a:latin typeface="+mn-lt"/>
                          <a:ea typeface="+mn-ea"/>
                          <a:cs typeface="+mn-cs"/>
                        </a:rPr>
                        <a:t>Some staff feel supported; others feel unheard.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Reflective practice is inconsistent. </a:t>
                      </a:r>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Leadership presence inconsistent.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200" dirty="0">
                        <a:solidFill>
                          <a:schemeClr val="tx1"/>
                        </a:solidFill>
                        <a:effectLst/>
                        <a:latin typeface="+mn-lt"/>
                        <a:ea typeface="+mn-ea"/>
                        <a:cs typeface="+mn-cs"/>
                      </a:endParaRP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03B6DF07-51B9-4202-5195-C2C292DBBDC5}"/>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2" name="Title 1">
            <a:extLst>
              <a:ext uri="{FF2B5EF4-FFF2-40B4-BE49-F238E27FC236}">
                <a16:creationId xmlns:a16="http://schemas.microsoft.com/office/drawing/2014/main" id="{7B712F8F-C7D8-ED89-51BB-6024BAA87ECB}"/>
              </a:ext>
            </a:extLst>
          </p:cNvPr>
          <p:cNvSpPr>
            <a:spLocks noGrp="1"/>
          </p:cNvSpPr>
          <p:nvPr>
            <p:ph type="title"/>
          </p:nvPr>
        </p:nvSpPr>
        <p:spPr>
          <a:xfrm>
            <a:off x="838200" y="365125"/>
            <a:ext cx="595122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p:txBody>
      </p:sp>
    </p:spTree>
    <p:extLst>
      <p:ext uri="{BB962C8B-B14F-4D97-AF65-F5344CB8AC3E}">
        <p14:creationId xmlns:p14="http://schemas.microsoft.com/office/powerpoint/2010/main" val="1397961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BE9F4-AED5-F7D3-41ED-924AA68FA8B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A0C4A0C-F05B-6B59-19FE-47DA92EA34C3}"/>
              </a:ext>
            </a:extLst>
          </p:cNvPr>
          <p:cNvGraphicFramePr>
            <a:graphicFrameLocks noGrp="1"/>
          </p:cNvGraphicFramePr>
          <p:nvPr>
            <p:extLst>
              <p:ext uri="{D42A27DB-BD31-4B8C-83A1-F6EECF244321}">
                <p14:modId xmlns:p14="http://schemas.microsoft.com/office/powerpoint/2010/main" val="1668334083"/>
              </p:ext>
            </p:extLst>
          </p:nvPr>
        </p:nvGraphicFramePr>
        <p:xfrm>
          <a:off x="838200" y="1253172"/>
          <a:ext cx="10515600" cy="26215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dirty="0">
                          <a:latin typeface="+mn-lt"/>
                        </a:rPr>
                        <a:t>Desktop evidence</a:t>
                      </a:r>
                    </a:p>
                  </a:txBody>
                  <a:tcPr/>
                </a:tc>
                <a:tc>
                  <a:txBody>
                    <a:bodyPr/>
                    <a:lstStyle/>
                    <a:p>
                      <a:r>
                        <a:rPr lang="en-GB" dirty="0">
                          <a:latin typeface="+mn-lt"/>
                        </a:rPr>
                        <a:t>Staff conversations</a:t>
                      </a:r>
                    </a:p>
                  </a:txBody>
                  <a:tcPr/>
                </a:tc>
                <a:tc>
                  <a:txBody>
                    <a:bodyPr/>
                    <a:lstStyle/>
                    <a:p>
                      <a:r>
                        <a:rPr lang="en-GB" dirty="0">
                          <a:latin typeface="+mn-lt"/>
                        </a:rPr>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No evidence of reflective practice or review.</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No evidence of action planning or follow up from incidents.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mn-lt"/>
                      </a:endParaRPr>
                    </a:p>
                    <a:p>
                      <a:endParaRPr lang="en-GB" dirty="0">
                        <a:latin typeface="+mn-lt"/>
                      </a:endParaRPr>
                    </a:p>
                  </a:txBody>
                  <a:tcPr/>
                </a:tc>
                <a:tc>
                  <a:txBody>
                    <a:bodyPr/>
                    <a:lstStyle/>
                    <a:p>
                      <a:pPr lvl="0"/>
                      <a:r>
                        <a:rPr lang="en-GB" sz="1800" kern="1200" dirty="0">
                          <a:solidFill>
                            <a:schemeClr val="tx1"/>
                          </a:solidFill>
                          <a:effectLst/>
                          <a:latin typeface="+mn-lt"/>
                          <a:ea typeface="+mn-ea"/>
                          <a:cs typeface="+mn-cs"/>
                        </a:rPr>
                        <a:t>Staff describe fear, blame or burnout.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No clear route to leadership support or action. </a:t>
                      </a:r>
                    </a:p>
                    <a:p>
                      <a:endParaRPr lang="en-GB" dirty="0">
                        <a:latin typeface="+mn-lt"/>
                      </a:endParaRPr>
                    </a:p>
                    <a:p>
                      <a:endParaRPr lang="en-GB"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Tension in the team; reactive management style.</a:t>
                      </a:r>
                    </a:p>
                    <a:p>
                      <a:endParaRPr lang="en-GB" dirty="0">
                        <a:latin typeface="+mn-lt"/>
                      </a:endParaRP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9B47D350-4CE6-6CED-EB2F-25FFEC64062D}"/>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2" name="Title 1">
            <a:extLst>
              <a:ext uri="{FF2B5EF4-FFF2-40B4-BE49-F238E27FC236}">
                <a16:creationId xmlns:a16="http://schemas.microsoft.com/office/drawing/2014/main" id="{1090F907-1DE3-5671-3748-00001F7CCFF9}"/>
              </a:ext>
            </a:extLst>
          </p:cNvPr>
          <p:cNvSpPr>
            <a:spLocks noGrp="1"/>
          </p:cNvSpPr>
          <p:nvPr>
            <p:ph type="title"/>
          </p:nvPr>
        </p:nvSpPr>
        <p:spPr>
          <a:xfrm>
            <a:off x="838200" y="365125"/>
            <a:ext cx="595122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2: Leadership, Management &amp; Organisational Culture</a:t>
            </a:r>
          </a:p>
        </p:txBody>
      </p:sp>
    </p:spTree>
    <p:extLst>
      <p:ext uri="{BB962C8B-B14F-4D97-AF65-F5344CB8AC3E}">
        <p14:creationId xmlns:p14="http://schemas.microsoft.com/office/powerpoint/2010/main" val="2410695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9D4F3-15D8-9DD8-F566-62A76ABB34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7B29E-19EC-F95F-A17D-AD269FB33B2C}"/>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dirty="0">
                <a:latin typeface="Open Sans" panose="020B0606030504020204" pitchFamily="34" charset="0"/>
                <a:ea typeface="Open Sans" panose="020B0606030504020204" pitchFamily="34" charset="0"/>
                <a:cs typeface="Open Sans" panose="020B0606030504020204" pitchFamily="34" charset="0"/>
              </a:rPr>
              <a:t>Theme 3: Workforce &amp; Training</a:t>
            </a:r>
          </a:p>
        </p:txBody>
      </p:sp>
      <p:sp>
        <p:nvSpPr>
          <p:cNvPr id="3" name="Content Placeholder 2">
            <a:extLst>
              <a:ext uri="{FF2B5EF4-FFF2-40B4-BE49-F238E27FC236}">
                <a16:creationId xmlns:a16="http://schemas.microsoft.com/office/drawing/2014/main" id="{4F99A440-0A93-0A36-F537-B7AF708EEA4B}"/>
              </a:ext>
            </a:extLst>
          </p:cNvPr>
          <p:cNvSpPr>
            <a:spLocks noGrp="1"/>
          </p:cNvSpPr>
          <p:nvPr>
            <p:ph idx="1"/>
          </p:nvPr>
        </p:nvSpPr>
        <p:spPr/>
        <p:txBody>
          <a:bodyPr/>
          <a:lstStyle/>
          <a:p>
            <a:r>
              <a:rPr lang="en-GB" dirty="0"/>
              <a:t>This section examines whether staffing levels, roles and competencies align with the therapeutic offer. </a:t>
            </a:r>
          </a:p>
          <a:p>
            <a:r>
              <a:rPr lang="en-GB" dirty="0"/>
              <a:t>It considers training, supervision, clinical input and vacancy management, ensuring that the workforce is stable and skilled enough to deliver the model safely and consistently. </a:t>
            </a:r>
          </a:p>
          <a:p>
            <a:r>
              <a:rPr lang="en-GB" dirty="0"/>
              <a:t>The focus is on capability, capacity and sustainability.</a:t>
            </a:r>
          </a:p>
        </p:txBody>
      </p:sp>
    </p:spTree>
    <p:extLst>
      <p:ext uri="{BB962C8B-B14F-4D97-AF65-F5344CB8AC3E}">
        <p14:creationId xmlns:p14="http://schemas.microsoft.com/office/powerpoint/2010/main" val="3221746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5ABA2-9A78-458B-1070-4E8336CD4A4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CFFC910-47A3-686F-D7EE-C47EEE5FFF90}"/>
              </a:ext>
            </a:extLst>
          </p:cNvPr>
          <p:cNvGraphicFramePr>
            <a:graphicFrameLocks noGrp="1"/>
          </p:cNvGraphicFramePr>
          <p:nvPr>
            <p:extLst>
              <p:ext uri="{D42A27DB-BD31-4B8C-83A1-F6EECF244321}">
                <p14:modId xmlns:p14="http://schemas.microsoft.com/office/powerpoint/2010/main" val="30770900"/>
              </p:ext>
            </p:extLst>
          </p:nvPr>
        </p:nvGraphicFramePr>
        <p:xfrm>
          <a:off x="838200" y="1253172"/>
          <a:ext cx="10515600" cy="481615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r>
                        <a:rPr lang="en-GB" dirty="0"/>
                        <a:t>Up-to-date training matrix.</a:t>
                      </a:r>
                    </a:p>
                    <a:p>
                      <a:endParaRPr lang="en-GB" dirty="0"/>
                    </a:p>
                    <a:p>
                      <a:r>
                        <a:rPr lang="en-GB" dirty="0"/>
                        <a:t>Clear supervision schedule and records.</a:t>
                      </a:r>
                    </a:p>
                    <a:p>
                      <a:endParaRPr lang="en-GB" dirty="0"/>
                    </a:p>
                    <a:p>
                      <a:r>
                        <a:rPr lang="en-GB" dirty="0"/>
                        <a:t>Clinical hours on rota match the model’s requirements.</a:t>
                      </a:r>
                    </a:p>
                    <a:p>
                      <a:endParaRPr lang="en-GB" dirty="0"/>
                    </a:p>
                    <a:p>
                      <a:r>
                        <a:rPr lang="en-GB" dirty="0"/>
                        <a:t>Vacancies tracked and impact assessed (data may be shared during visit)</a:t>
                      </a:r>
                    </a:p>
                    <a:p>
                      <a:endParaRPr lang="en-GB" dirty="0"/>
                    </a:p>
                    <a:p>
                      <a:r>
                        <a:rPr lang="en-GB" dirty="0"/>
                        <a:t>Contingency plans in place when staff are absent.</a:t>
                      </a:r>
                    </a:p>
                    <a:p>
                      <a:endParaRPr lang="en-GB" dirty="0"/>
                    </a:p>
                  </a:txBody>
                  <a:tcPr/>
                </a:tc>
                <a:tc>
                  <a:txBody>
                    <a:bodyPr/>
                    <a:lstStyle/>
                    <a:p>
                      <a:r>
                        <a:rPr lang="en-GB" dirty="0"/>
                        <a:t>Staff describe supervision as helpful and reflective.</a:t>
                      </a:r>
                    </a:p>
                    <a:p>
                      <a:endParaRPr lang="en-GB" dirty="0"/>
                    </a:p>
                    <a:p>
                      <a:r>
                        <a:rPr lang="en-GB" dirty="0"/>
                        <a:t>They can point to recent learning that changed their practice.</a:t>
                      </a:r>
                    </a:p>
                    <a:p>
                      <a:endParaRPr lang="en-GB" dirty="0"/>
                    </a:p>
                    <a:p>
                      <a:r>
                        <a:rPr lang="en-GB" dirty="0"/>
                        <a:t>Clinical staff clearly understand their role boundaries.</a:t>
                      </a:r>
                    </a:p>
                    <a:p>
                      <a:endParaRPr lang="en-GB" dirty="0"/>
                    </a:p>
                  </a:txBody>
                  <a:tcPr/>
                </a:tc>
                <a:tc>
                  <a:txBody>
                    <a:bodyPr/>
                    <a:lstStyle/>
                    <a:p>
                      <a:r>
                        <a:rPr lang="en-GB" dirty="0"/>
                        <a:t>Staff appear confident and settled.</a:t>
                      </a:r>
                    </a:p>
                    <a:p>
                      <a:endParaRPr lang="en-GB" dirty="0"/>
                    </a:p>
                    <a:p>
                      <a:r>
                        <a:rPr lang="en-GB" dirty="0"/>
                        <a:t>Team interactions are respectful and collaborative.</a:t>
                      </a:r>
                    </a:p>
                    <a:p>
                      <a:endParaRPr lang="en-GB" dirty="0"/>
                    </a:p>
                    <a:p>
                      <a:r>
                        <a:rPr lang="en-GB" dirty="0"/>
                        <a:t>Low visible stress or chaos.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2AD069A2-9EB2-0564-F142-90DC8164DA9E}"/>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5" name="Title 1">
            <a:extLst>
              <a:ext uri="{FF2B5EF4-FFF2-40B4-BE49-F238E27FC236}">
                <a16:creationId xmlns:a16="http://schemas.microsoft.com/office/drawing/2014/main" id="{FD135AF4-F056-1C07-0AB4-CE53A0277995}"/>
              </a:ext>
            </a:extLst>
          </p:cNvPr>
          <p:cNvSpPr>
            <a:spLocks noGrp="1"/>
          </p:cNvSpPr>
          <p:nvPr>
            <p:ph type="title"/>
          </p:nvPr>
        </p:nvSpPr>
        <p:spPr>
          <a:xfrm>
            <a:off x="838200" y="365125"/>
            <a:ext cx="491109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3: Workforce &amp; Training</a:t>
            </a:r>
          </a:p>
        </p:txBody>
      </p:sp>
    </p:spTree>
    <p:extLst>
      <p:ext uri="{BB962C8B-B14F-4D97-AF65-F5344CB8AC3E}">
        <p14:creationId xmlns:p14="http://schemas.microsoft.com/office/powerpoint/2010/main" val="8032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EBB25-9913-CFC0-A6F5-E3E99C71CEC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0DDFFB1-129C-A0F6-F281-5B41239F2BE4}"/>
              </a:ext>
            </a:extLst>
          </p:cNvPr>
          <p:cNvGraphicFramePr>
            <a:graphicFrameLocks noGrp="1"/>
          </p:cNvGraphicFramePr>
          <p:nvPr>
            <p:extLst>
              <p:ext uri="{D42A27DB-BD31-4B8C-83A1-F6EECF244321}">
                <p14:modId xmlns:p14="http://schemas.microsoft.com/office/powerpoint/2010/main" val="2050953329"/>
              </p:ext>
            </p:extLst>
          </p:nvPr>
        </p:nvGraphicFramePr>
        <p:xfrm>
          <a:off x="838200" y="1253172"/>
          <a:ext cx="10515600" cy="26215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r>
                        <a:rPr lang="en-GB" dirty="0"/>
                        <a:t>Some training gaps.</a:t>
                      </a:r>
                    </a:p>
                    <a:p>
                      <a:endParaRPr lang="en-GB" dirty="0"/>
                    </a:p>
                    <a:p>
                      <a:r>
                        <a:rPr lang="en-GB" dirty="0"/>
                        <a:t>Supervision happening but irregular.</a:t>
                      </a:r>
                    </a:p>
                    <a:p>
                      <a:endParaRPr lang="en-GB" dirty="0"/>
                    </a:p>
                    <a:p>
                      <a:r>
                        <a:rPr lang="en-GB" dirty="0"/>
                        <a:t>Temporary staff covering gaps.</a:t>
                      </a:r>
                    </a:p>
                    <a:p>
                      <a:endParaRPr lang="en-GB" dirty="0"/>
                    </a:p>
                  </a:txBody>
                  <a:tcPr/>
                </a:tc>
                <a:tc>
                  <a:txBody>
                    <a:bodyPr/>
                    <a:lstStyle/>
                    <a:p>
                      <a:r>
                        <a:rPr lang="en-GB" dirty="0"/>
                        <a:t>Mixed feedback about support.</a:t>
                      </a:r>
                    </a:p>
                    <a:p>
                      <a:endParaRPr lang="en-GB" dirty="0"/>
                    </a:p>
                    <a:p>
                      <a:r>
                        <a:rPr lang="en-GB" dirty="0"/>
                        <a:t>Some uncertainty around clinical input.</a:t>
                      </a:r>
                    </a:p>
                    <a:p>
                      <a:endParaRPr lang="en-GB" dirty="0"/>
                    </a:p>
                  </a:txBody>
                  <a:tcPr/>
                </a:tc>
                <a:tc>
                  <a:txBody>
                    <a:bodyPr/>
                    <a:lstStyle/>
                    <a:p>
                      <a:r>
                        <a:rPr lang="en-GB" dirty="0"/>
                        <a:t>Generally stable but occasional inconsistency or confusion.</a:t>
                      </a: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FB48B6AC-BFDE-2F89-8AE4-2D00CDA6BDCC}"/>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8" name="Title 1">
            <a:extLst>
              <a:ext uri="{FF2B5EF4-FFF2-40B4-BE49-F238E27FC236}">
                <a16:creationId xmlns:a16="http://schemas.microsoft.com/office/drawing/2014/main" id="{44AA92E2-7CA2-20FB-BB5D-14624E42B779}"/>
              </a:ext>
            </a:extLst>
          </p:cNvPr>
          <p:cNvSpPr txBox="1">
            <a:spLocks/>
          </p:cNvSpPr>
          <p:nvPr/>
        </p:nvSpPr>
        <p:spPr>
          <a:xfrm>
            <a:off x="838200" y="365125"/>
            <a:ext cx="491109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3: Workforce &amp; Training</a:t>
            </a:r>
          </a:p>
        </p:txBody>
      </p:sp>
    </p:spTree>
    <p:extLst>
      <p:ext uri="{BB962C8B-B14F-4D97-AF65-F5344CB8AC3E}">
        <p14:creationId xmlns:p14="http://schemas.microsoft.com/office/powerpoint/2010/main" val="1706942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E54AD-405A-22B4-0450-DC6B5FE832E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31443D3-B268-9710-CAE1-0C38DAD6C7A6}"/>
              </a:ext>
            </a:extLst>
          </p:cNvPr>
          <p:cNvGraphicFramePr>
            <a:graphicFrameLocks noGrp="1"/>
          </p:cNvGraphicFramePr>
          <p:nvPr>
            <p:extLst>
              <p:ext uri="{D42A27DB-BD31-4B8C-83A1-F6EECF244321}">
                <p14:modId xmlns:p14="http://schemas.microsoft.com/office/powerpoint/2010/main" val="112654777"/>
              </p:ext>
            </p:extLst>
          </p:nvPr>
        </p:nvGraphicFramePr>
        <p:xfrm>
          <a:off x="838200" y="1253172"/>
          <a:ext cx="10515600" cy="26215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r>
                        <a:rPr lang="en-GB" dirty="0"/>
                        <a:t>Significant vacancies.</a:t>
                      </a:r>
                    </a:p>
                    <a:p>
                      <a:endParaRPr lang="en-GB" dirty="0"/>
                    </a:p>
                    <a:p>
                      <a:r>
                        <a:rPr lang="en-GB" dirty="0"/>
                        <a:t>No supervision records.</a:t>
                      </a:r>
                    </a:p>
                    <a:p>
                      <a:endParaRPr lang="en-GB" dirty="0"/>
                    </a:p>
                    <a:p>
                      <a:r>
                        <a:rPr lang="en-GB" dirty="0"/>
                        <a:t>Clinical input absent despite being promised.</a:t>
                      </a:r>
                    </a:p>
                    <a:p>
                      <a:endParaRPr lang="en-GB" dirty="0"/>
                    </a:p>
                  </a:txBody>
                  <a:tcPr/>
                </a:tc>
                <a:tc>
                  <a:txBody>
                    <a:bodyPr/>
                    <a:lstStyle/>
                    <a:p>
                      <a:pPr lvl="0"/>
                      <a:r>
                        <a:rPr lang="en-GB" sz="1800" kern="1200" dirty="0">
                          <a:solidFill>
                            <a:schemeClr val="tx1"/>
                          </a:solidFill>
                          <a:effectLst/>
                          <a:latin typeface="+mn-lt"/>
                          <a:ea typeface="+mn-ea"/>
                          <a:cs typeface="+mn-cs"/>
                        </a:rPr>
                        <a:t>Staff report feeling unsupported.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New staff unclear on expectations.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Frequent agency use; visible instability.</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DEB8074C-0EDE-827B-A9B5-B8A8139FEDF4}"/>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6" name="Title 1">
            <a:extLst>
              <a:ext uri="{FF2B5EF4-FFF2-40B4-BE49-F238E27FC236}">
                <a16:creationId xmlns:a16="http://schemas.microsoft.com/office/drawing/2014/main" id="{A5228274-31A8-758A-6A01-E8F9372EBCB8}"/>
              </a:ext>
            </a:extLst>
          </p:cNvPr>
          <p:cNvSpPr txBox="1">
            <a:spLocks/>
          </p:cNvSpPr>
          <p:nvPr/>
        </p:nvSpPr>
        <p:spPr>
          <a:xfrm>
            <a:off x="838200" y="365125"/>
            <a:ext cx="491109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3: Workforce &amp; Training</a:t>
            </a:r>
          </a:p>
        </p:txBody>
      </p:sp>
    </p:spTree>
    <p:extLst>
      <p:ext uri="{BB962C8B-B14F-4D97-AF65-F5344CB8AC3E}">
        <p14:creationId xmlns:p14="http://schemas.microsoft.com/office/powerpoint/2010/main" val="3220262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C2722-D1DC-7850-93D3-10004EFD8C83}"/>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385D3B28-A5AE-E236-11E3-3199A0B52547}"/>
              </a:ext>
            </a:extLst>
          </p:cNvPr>
          <p:cNvSpPr txBox="1">
            <a:spLocks/>
          </p:cNvSpPr>
          <p:nvPr/>
        </p:nvSpPr>
        <p:spPr>
          <a:xfrm>
            <a:off x="968989" y="683538"/>
            <a:ext cx="10515600" cy="134510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Introduction to the quality assurance tool</a:t>
            </a:r>
          </a:p>
        </p:txBody>
      </p:sp>
      <p:graphicFrame>
        <p:nvGraphicFramePr>
          <p:cNvPr id="3" name="Content Placeholder 2">
            <a:extLst>
              <a:ext uri="{FF2B5EF4-FFF2-40B4-BE49-F238E27FC236}">
                <a16:creationId xmlns:a16="http://schemas.microsoft.com/office/drawing/2014/main" id="{E105493A-409C-4F3F-51F2-7AE5069992A6}"/>
              </a:ext>
            </a:extLst>
          </p:cNvPr>
          <p:cNvGraphicFramePr>
            <a:graphicFrameLocks/>
          </p:cNvGraphicFramePr>
          <p:nvPr>
            <p:extLst>
              <p:ext uri="{D42A27DB-BD31-4B8C-83A1-F6EECF244321}">
                <p14:modId xmlns:p14="http://schemas.microsoft.com/office/powerpoint/2010/main" val="800749101"/>
              </p:ext>
            </p:extLst>
          </p:nvPr>
        </p:nvGraphicFramePr>
        <p:xfrm>
          <a:off x="707411" y="1783976"/>
          <a:ext cx="10515600" cy="42851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981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9700A-F518-764F-F47F-8E3B0001B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C7C8D3-E457-F347-9EC0-BE9DEACD8615}"/>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dirty="0">
                <a:latin typeface="Open Sans" panose="020B0606030504020204" pitchFamily="34" charset="0"/>
                <a:ea typeface="Open Sans" panose="020B0606030504020204" pitchFamily="34" charset="0"/>
                <a:cs typeface="Open Sans" panose="020B0606030504020204" pitchFamily="34" charset="0"/>
              </a:rPr>
              <a:t>Theme 4: Clinical input &amp; Multi‑agency Working</a:t>
            </a:r>
          </a:p>
        </p:txBody>
      </p:sp>
      <p:sp>
        <p:nvSpPr>
          <p:cNvPr id="3" name="Content Placeholder 2">
            <a:extLst>
              <a:ext uri="{FF2B5EF4-FFF2-40B4-BE49-F238E27FC236}">
                <a16:creationId xmlns:a16="http://schemas.microsoft.com/office/drawing/2014/main" id="{E6F623BB-D058-C797-C82F-26BC2A8856F6}"/>
              </a:ext>
            </a:extLst>
          </p:cNvPr>
          <p:cNvSpPr>
            <a:spLocks noGrp="1"/>
          </p:cNvSpPr>
          <p:nvPr>
            <p:ph idx="1"/>
          </p:nvPr>
        </p:nvSpPr>
        <p:spPr/>
        <p:txBody>
          <a:bodyPr/>
          <a:lstStyle/>
          <a:p>
            <a:r>
              <a:rPr lang="en-GB" dirty="0"/>
              <a:t>This section focuses on how the staff in the home work with social workers, health services, ICBs and commissioners. </a:t>
            </a:r>
          </a:p>
          <a:p>
            <a:r>
              <a:rPr lang="en-GB" dirty="0"/>
              <a:t>It examines governance structures, partnership communication and shared accountability for outcomes. </a:t>
            </a:r>
          </a:p>
          <a:p>
            <a:r>
              <a:rPr lang="en-GB" dirty="0"/>
              <a:t>The aim is coordinated, transparent and system-wide therapeutic support.</a:t>
            </a:r>
          </a:p>
        </p:txBody>
      </p:sp>
    </p:spTree>
    <p:extLst>
      <p:ext uri="{BB962C8B-B14F-4D97-AF65-F5344CB8AC3E}">
        <p14:creationId xmlns:p14="http://schemas.microsoft.com/office/powerpoint/2010/main" val="3708751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F48D3AD0-D295-D928-A49A-8BADA3CDE9B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B7AC84C-AD33-F637-3D38-F94378D9794B}"/>
              </a:ext>
            </a:extLst>
          </p:cNvPr>
          <p:cNvGraphicFramePr>
            <a:graphicFrameLocks noGrp="1"/>
          </p:cNvGraphicFramePr>
          <p:nvPr>
            <p:extLst>
              <p:ext uri="{D42A27DB-BD31-4B8C-83A1-F6EECF244321}">
                <p14:modId xmlns:p14="http://schemas.microsoft.com/office/powerpoint/2010/main" val="4086682555"/>
              </p:ext>
            </p:extLst>
          </p:nvPr>
        </p:nvGraphicFramePr>
        <p:xfrm>
          <a:off x="832104" y="1253172"/>
          <a:ext cx="10521696" cy="5578158"/>
        </p:xfrm>
        <a:graphic>
          <a:graphicData uri="http://schemas.openxmlformats.org/drawingml/2006/table">
            <a:tbl>
              <a:tblPr firstRow="1" bandRow="1">
                <a:tableStyleId>{5940675A-B579-460E-94D1-54222C63F5DA}</a:tableStyleId>
              </a:tblPr>
              <a:tblGrid>
                <a:gridCol w="3511296">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600" kern="1200" dirty="0">
                          <a:solidFill>
                            <a:schemeClr val="tx1"/>
                          </a:solidFill>
                          <a:effectLst/>
                          <a:latin typeface="+mn-lt"/>
                          <a:ea typeface="+mn-ea"/>
                          <a:cs typeface="+mn-cs"/>
                        </a:rPr>
                        <a:t>Clear clinical input documented, e.g., named clinical lead, weekly sessions, therapy delivered by qualified staff (with qualifications available to view).</a:t>
                      </a:r>
                    </a:p>
                    <a:p>
                      <a:pPr lvl="0"/>
                      <a:endParaRPr lang="en-GB" sz="1600" kern="1200" dirty="0">
                        <a:solidFill>
                          <a:schemeClr val="tx1"/>
                        </a:solidFill>
                        <a:effectLst/>
                        <a:latin typeface="+mn-lt"/>
                        <a:ea typeface="+mn-ea"/>
                        <a:cs typeface="+mn-cs"/>
                      </a:endParaRPr>
                    </a:p>
                    <a:p>
                      <a:pPr lvl="0"/>
                      <a:r>
                        <a:rPr lang="en-GB" sz="1600" kern="1200" dirty="0">
                          <a:solidFill>
                            <a:schemeClr val="tx1"/>
                          </a:solidFill>
                          <a:effectLst/>
                          <a:latin typeface="+mn-lt"/>
                          <a:ea typeface="+mn-ea"/>
                          <a:cs typeface="+mn-cs"/>
                        </a:rPr>
                        <a:t>Evidence of regular multi-agency meetings (child in care reviews, LAC meetings, CP conferences) with actions tracked and followed up.</a:t>
                      </a:r>
                    </a:p>
                    <a:p>
                      <a:pPr lvl="0"/>
                      <a:endParaRPr lang="en-GB" sz="1600" kern="1200" dirty="0">
                        <a:solidFill>
                          <a:schemeClr val="tx1"/>
                        </a:solidFill>
                        <a:effectLst/>
                        <a:latin typeface="+mn-lt"/>
                        <a:ea typeface="+mn-ea"/>
                        <a:cs typeface="+mn-cs"/>
                      </a:endParaRPr>
                    </a:p>
                    <a:p>
                      <a:pPr lvl="0"/>
                      <a:r>
                        <a:rPr lang="en-GB" sz="1600" kern="1200" dirty="0">
                          <a:solidFill>
                            <a:schemeClr val="tx1"/>
                          </a:solidFill>
                          <a:effectLst/>
                          <a:latin typeface="+mn-lt"/>
                          <a:ea typeface="+mn-ea"/>
                          <a:cs typeface="+mn-cs"/>
                        </a:rPr>
                        <a:t>Written agreements showing who does what across agencies including community MH teams. </a:t>
                      </a:r>
                    </a:p>
                    <a:p>
                      <a:pPr lvl="0"/>
                      <a:endParaRPr lang="en-GB" sz="1600" kern="1200" dirty="0">
                        <a:solidFill>
                          <a:schemeClr val="tx1"/>
                        </a:solidFill>
                        <a:effectLst/>
                        <a:latin typeface="+mn-lt"/>
                        <a:ea typeface="+mn-ea"/>
                        <a:cs typeface="+mn-cs"/>
                      </a:endParaRPr>
                    </a:p>
                    <a:p>
                      <a:pPr lvl="0"/>
                      <a:r>
                        <a:rPr lang="en-GB" sz="1600" kern="1200" dirty="0">
                          <a:solidFill>
                            <a:schemeClr val="tx1"/>
                          </a:solidFill>
                          <a:effectLst/>
                          <a:latin typeface="+mn-lt"/>
                          <a:ea typeface="+mn-ea"/>
                          <a:cs typeface="+mn-cs"/>
                        </a:rPr>
                        <a:t>Risk assessments and care plans reviewed with input from health, education, and therapeutic professionals.</a:t>
                      </a:r>
                    </a:p>
                  </a:txBody>
                  <a:tcPr/>
                </a:tc>
                <a:tc>
                  <a:txBody>
                    <a:bodyPr/>
                    <a:lstStyle/>
                    <a:p>
                      <a:pPr lvl="0"/>
                      <a:r>
                        <a:rPr lang="en-GB" sz="1800" kern="1200" dirty="0">
                          <a:solidFill>
                            <a:schemeClr val="tx1"/>
                          </a:solidFill>
                          <a:effectLst/>
                          <a:latin typeface="+mn-lt"/>
                          <a:ea typeface="+mn-ea"/>
                          <a:cs typeface="+mn-cs"/>
                        </a:rPr>
                        <a:t>Staff can describe which external professionals are involved and their role in supporting children.</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They know how to escalate concerns or request specialist input.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Examples shared of collaborative planning with schools, social workers, or clinicians.</a:t>
                      </a:r>
                    </a:p>
                    <a:p>
                      <a:endParaRPr lang="en-GB" dirty="0"/>
                    </a:p>
                  </a:txBody>
                  <a:tcPr/>
                </a:tc>
                <a:tc>
                  <a:txBody>
                    <a:bodyPr/>
                    <a:lstStyle/>
                    <a:p>
                      <a:pPr lvl="0"/>
                      <a:r>
                        <a:rPr lang="en-GB" sz="1800" kern="1200" dirty="0">
                          <a:solidFill>
                            <a:schemeClr val="tx1"/>
                          </a:solidFill>
                          <a:effectLst/>
                          <a:latin typeface="+mn-lt"/>
                          <a:ea typeface="+mn-ea"/>
                          <a:cs typeface="+mn-cs"/>
                        </a:rPr>
                        <a:t>Staff coordinate with external professionals effectively (calls, meetings, shared notes).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 experience joined-up support (e.g., therapy goals reinforced in daily routines).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Consistent messaging from different professionals and the child sees a coherent approach.</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9302F280-A3BD-7FB8-B432-254680D6107D}"/>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574950D7-5C9F-85C3-DD67-CEAAAF96CD14}"/>
              </a:ext>
            </a:extLst>
          </p:cNvPr>
          <p:cNvSpPr txBox="1">
            <a:spLocks/>
          </p:cNvSpPr>
          <p:nvPr/>
        </p:nvSpPr>
        <p:spPr>
          <a:xfrm>
            <a:off x="838200" y="365125"/>
            <a:ext cx="5570220" cy="735647"/>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4: Clinical input &amp; Multi‑agency Working</a:t>
            </a:r>
          </a:p>
        </p:txBody>
      </p:sp>
    </p:spTree>
    <p:extLst>
      <p:ext uri="{BB962C8B-B14F-4D97-AF65-F5344CB8AC3E}">
        <p14:creationId xmlns:p14="http://schemas.microsoft.com/office/powerpoint/2010/main" val="3474912370"/>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0C5BF-A98C-3C26-A4D3-486931924A0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3AE1C54-9601-F330-FF21-419BB0ECE3F1}"/>
              </a:ext>
            </a:extLst>
          </p:cNvPr>
          <p:cNvGraphicFramePr>
            <a:graphicFrameLocks noGrp="1"/>
          </p:cNvGraphicFramePr>
          <p:nvPr>
            <p:extLst>
              <p:ext uri="{D42A27DB-BD31-4B8C-83A1-F6EECF244321}">
                <p14:modId xmlns:p14="http://schemas.microsoft.com/office/powerpoint/2010/main" val="8310330"/>
              </p:ext>
            </p:extLst>
          </p:nvPr>
        </p:nvGraphicFramePr>
        <p:xfrm>
          <a:off x="838200" y="1253172"/>
          <a:ext cx="10515600" cy="371887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Clinical input is documented but irregular or inconsistently applied.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Multi-agency meetings occur but actions are partially followed up.</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Some missing agreements or unclear responsibilities.</a:t>
                      </a:r>
                    </a:p>
                    <a:p>
                      <a:endParaRPr lang="en-GB" dirty="0"/>
                    </a:p>
                  </a:txBody>
                  <a:tcPr/>
                </a:tc>
                <a:tc>
                  <a:txBody>
                    <a:bodyPr/>
                    <a:lstStyle/>
                    <a:p>
                      <a:pPr lvl="0"/>
                      <a:r>
                        <a:rPr lang="en-GB" sz="1800" kern="1200" dirty="0">
                          <a:solidFill>
                            <a:schemeClr val="tx1"/>
                          </a:solidFill>
                          <a:effectLst/>
                          <a:latin typeface="+mn-lt"/>
                          <a:ea typeface="+mn-ea"/>
                          <a:cs typeface="+mn-cs"/>
                        </a:rPr>
                        <a:t>Staff can name professionals involved but not how their input shapes daily practice.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Uncertainty about who to contact for specific issues.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Occasional examples of joint working, but limited.</a:t>
                      </a:r>
                    </a:p>
                    <a:p>
                      <a:endParaRPr lang="en-GB" dirty="0"/>
                    </a:p>
                  </a:txBody>
                  <a:tcPr/>
                </a:tc>
                <a:tc>
                  <a:txBody>
                    <a:bodyPr/>
                    <a:lstStyle/>
                    <a:p>
                      <a:pPr lvl="0"/>
                      <a:r>
                        <a:rPr lang="en-GB" sz="1800" kern="1200" dirty="0">
                          <a:solidFill>
                            <a:schemeClr val="tx1"/>
                          </a:solidFill>
                          <a:effectLst/>
                          <a:latin typeface="+mn-lt"/>
                          <a:ea typeface="+mn-ea"/>
                          <a:cs typeface="+mn-cs"/>
                        </a:rPr>
                        <a:t>Some coordination seen but children experience inconsistent support.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Staff sometimes give conflicting messages or repeat assessments unnecessarily.</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E283A141-FB3E-2BDE-1AEB-15E1284B29D4}"/>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2" name="Title 1">
            <a:extLst>
              <a:ext uri="{FF2B5EF4-FFF2-40B4-BE49-F238E27FC236}">
                <a16:creationId xmlns:a16="http://schemas.microsoft.com/office/drawing/2014/main" id="{5A0DFFA6-BE18-64B1-C043-F6BDF0D06818}"/>
              </a:ext>
            </a:extLst>
          </p:cNvPr>
          <p:cNvSpPr txBox="1">
            <a:spLocks/>
          </p:cNvSpPr>
          <p:nvPr/>
        </p:nvSpPr>
        <p:spPr>
          <a:xfrm>
            <a:off x="838200" y="365125"/>
            <a:ext cx="5570220" cy="735647"/>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4: Clinical input &amp; Multi‑agency Working</a:t>
            </a:r>
          </a:p>
        </p:txBody>
      </p:sp>
    </p:spTree>
    <p:extLst>
      <p:ext uri="{BB962C8B-B14F-4D97-AF65-F5344CB8AC3E}">
        <p14:creationId xmlns:p14="http://schemas.microsoft.com/office/powerpoint/2010/main" val="616326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459A4-0820-412B-AC26-10ECA622D54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439F2F8-9511-195C-10C5-3C36F664AE77}"/>
              </a:ext>
            </a:extLst>
          </p:cNvPr>
          <p:cNvGraphicFramePr>
            <a:graphicFrameLocks noGrp="1"/>
          </p:cNvGraphicFramePr>
          <p:nvPr>
            <p:extLst>
              <p:ext uri="{D42A27DB-BD31-4B8C-83A1-F6EECF244321}">
                <p14:modId xmlns:p14="http://schemas.microsoft.com/office/powerpoint/2010/main" val="65431351"/>
              </p:ext>
            </p:extLst>
          </p:nvPr>
        </p:nvGraphicFramePr>
        <p:xfrm>
          <a:off x="838200" y="1253172"/>
          <a:ext cx="10515600" cy="39931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No clear clinical input or named lead.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Multi-agency engagement absent or poorly documented.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Risk or care plans not updated with external input.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No link with community MH teams. </a:t>
                      </a:r>
                    </a:p>
                    <a:p>
                      <a:endParaRPr lang="en-GB" dirty="0"/>
                    </a:p>
                  </a:txBody>
                  <a:tcPr/>
                </a:tc>
                <a:tc>
                  <a:txBody>
                    <a:bodyPr/>
                    <a:lstStyle/>
                    <a:p>
                      <a:pPr lvl="0"/>
                      <a:r>
                        <a:rPr lang="en-GB" sz="1800" kern="1200" dirty="0">
                          <a:solidFill>
                            <a:schemeClr val="tx1"/>
                          </a:solidFill>
                          <a:effectLst/>
                          <a:latin typeface="+mn-lt"/>
                          <a:ea typeface="+mn-ea"/>
                          <a:cs typeface="+mn-cs"/>
                        </a:rPr>
                        <a:t>Staff unsure which professionals are responsible for clinical or safeguarding input.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Little awareness of multi-agency arrangements.</a:t>
                      </a:r>
                    </a:p>
                    <a:p>
                      <a:endParaRPr lang="en-GB" dirty="0"/>
                    </a:p>
                  </a:txBody>
                  <a:tcPr/>
                </a:tc>
                <a:tc>
                  <a:txBody>
                    <a:bodyPr/>
                    <a:lstStyle/>
                    <a:p>
                      <a:pPr lvl="0"/>
                      <a:r>
                        <a:rPr lang="en-GB" sz="1800" kern="1200" dirty="0">
                          <a:solidFill>
                            <a:schemeClr val="tx1"/>
                          </a:solidFill>
                          <a:effectLst/>
                          <a:latin typeface="+mn-lt"/>
                          <a:ea typeface="+mn-ea"/>
                          <a:cs typeface="+mn-cs"/>
                        </a:rPr>
                        <a:t>Children experience fragmented or conflicting support.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Staff act in isolation; external agencies rarely informed.</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461D6DC6-2010-0055-F05A-4E6A529B21F5}"/>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3" name="Title 1">
            <a:extLst>
              <a:ext uri="{FF2B5EF4-FFF2-40B4-BE49-F238E27FC236}">
                <a16:creationId xmlns:a16="http://schemas.microsoft.com/office/drawing/2014/main" id="{CBDECD83-E6AA-044B-338F-CDC35E3E09C1}"/>
              </a:ext>
            </a:extLst>
          </p:cNvPr>
          <p:cNvSpPr txBox="1">
            <a:spLocks/>
          </p:cNvSpPr>
          <p:nvPr/>
        </p:nvSpPr>
        <p:spPr>
          <a:xfrm>
            <a:off x="838200" y="365125"/>
            <a:ext cx="5570220" cy="735647"/>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4: Clinical input &amp; Multi‑agency Working</a:t>
            </a:r>
          </a:p>
        </p:txBody>
      </p:sp>
    </p:spTree>
    <p:extLst>
      <p:ext uri="{BB962C8B-B14F-4D97-AF65-F5344CB8AC3E}">
        <p14:creationId xmlns:p14="http://schemas.microsoft.com/office/powerpoint/2010/main" val="4054392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A478F-996E-2279-0B51-81758F7689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B39265-CCC9-E53A-25D6-C8916B46A77A}"/>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dirty="0">
                <a:latin typeface="Open Sans" panose="020B0606030504020204" pitchFamily="34" charset="0"/>
                <a:ea typeface="Open Sans" panose="020B0606030504020204" pitchFamily="34" charset="0"/>
                <a:cs typeface="Open Sans" panose="020B0606030504020204" pitchFamily="34" charset="0"/>
              </a:rPr>
              <a:t>Theme 5: Enabling Environment (Physical &amp; Relational)</a:t>
            </a:r>
          </a:p>
        </p:txBody>
      </p:sp>
      <p:sp>
        <p:nvSpPr>
          <p:cNvPr id="3" name="Content Placeholder 2">
            <a:extLst>
              <a:ext uri="{FF2B5EF4-FFF2-40B4-BE49-F238E27FC236}">
                <a16:creationId xmlns:a16="http://schemas.microsoft.com/office/drawing/2014/main" id="{2C543A4D-00F2-8565-5D1B-469B86C3FBCC}"/>
              </a:ext>
            </a:extLst>
          </p:cNvPr>
          <p:cNvSpPr>
            <a:spLocks noGrp="1"/>
          </p:cNvSpPr>
          <p:nvPr>
            <p:ph idx="1"/>
          </p:nvPr>
        </p:nvSpPr>
        <p:spPr/>
        <p:txBody>
          <a:bodyPr/>
          <a:lstStyle/>
          <a:p>
            <a:r>
              <a:rPr lang="en-GB" dirty="0"/>
              <a:t>This section considers how the physical space, routines and relational climate support therapeutic aims. </a:t>
            </a:r>
          </a:p>
          <a:p>
            <a:r>
              <a:rPr lang="en-GB" dirty="0"/>
              <a:t>It looks at safety, belonging, community participation and how the environment reinforces emotional containment. </a:t>
            </a:r>
          </a:p>
          <a:p>
            <a:r>
              <a:rPr lang="en-GB" dirty="0"/>
              <a:t>The focus is on whether the setting itself actively supports healing and development.</a:t>
            </a:r>
          </a:p>
        </p:txBody>
      </p:sp>
    </p:spTree>
    <p:extLst>
      <p:ext uri="{BB962C8B-B14F-4D97-AF65-F5344CB8AC3E}">
        <p14:creationId xmlns:p14="http://schemas.microsoft.com/office/powerpoint/2010/main" val="1766882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32567-51BC-3639-69F5-FA592E8FD6C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8FBAC29-E9A8-0072-4499-97E9672B2A29}"/>
              </a:ext>
            </a:extLst>
          </p:cNvPr>
          <p:cNvGraphicFramePr>
            <a:graphicFrameLocks noGrp="1"/>
          </p:cNvGraphicFramePr>
          <p:nvPr>
            <p:extLst>
              <p:ext uri="{D42A27DB-BD31-4B8C-83A1-F6EECF244321}">
                <p14:modId xmlns:p14="http://schemas.microsoft.com/office/powerpoint/2010/main" val="329856384"/>
              </p:ext>
            </p:extLst>
          </p:nvPr>
        </p:nvGraphicFramePr>
        <p:xfrm>
          <a:off x="838200" y="1253172"/>
          <a:ext cx="10515600" cy="509047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Community meeting minutes.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Evidence of children contributing to house decisions.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Risk and environment reviews completed.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Evidence that love and care is threaded through the team’s way of working. </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Loving and caring environment in the home</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describe routines as “containment” and “structure.”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200" dirty="0">
                        <a:solidFill>
                          <a:schemeClr val="tx1"/>
                        </a:solidFill>
                        <a:effectLst/>
                        <a:latin typeface="+mn-lt"/>
                        <a:ea typeface="+mn-ea"/>
                        <a:cs typeface="+mn-cs"/>
                      </a:endParaRPr>
                    </a:p>
                    <a:p>
                      <a:endParaRPr lang="en-GB" dirty="0"/>
                    </a:p>
                  </a:txBody>
                  <a:tcPr/>
                </a:tc>
                <a:tc>
                  <a:txBody>
                    <a:bodyPr/>
                    <a:lstStyle/>
                    <a:p>
                      <a:pPr lvl="0"/>
                      <a:r>
                        <a:rPr lang="en-GB" sz="1800" kern="1200" dirty="0">
                          <a:solidFill>
                            <a:schemeClr val="tx1"/>
                          </a:solidFill>
                          <a:effectLst/>
                          <a:latin typeface="+mn-lt"/>
                          <a:ea typeface="+mn-ea"/>
                          <a:cs typeface="+mn-cs"/>
                        </a:rPr>
                        <a:t>Warm, homely feel.</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Clear routines.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 comfortable approaching staff.</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D5BE6E79-084F-DA15-D771-4E8295E43BB3}"/>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2" name="Title 1">
            <a:extLst>
              <a:ext uri="{FF2B5EF4-FFF2-40B4-BE49-F238E27FC236}">
                <a16:creationId xmlns:a16="http://schemas.microsoft.com/office/drawing/2014/main" id="{93519745-0A0C-4F70-E6A3-52F4C8695DC4}"/>
              </a:ext>
            </a:extLst>
          </p:cNvPr>
          <p:cNvSpPr>
            <a:spLocks noGrp="1"/>
          </p:cNvSpPr>
          <p:nvPr>
            <p:ph type="title"/>
          </p:nvPr>
        </p:nvSpPr>
        <p:spPr>
          <a:xfrm>
            <a:off x="838200" y="365125"/>
            <a:ext cx="495681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5: Enabling Environment (Physical &amp; Relational)</a:t>
            </a:r>
          </a:p>
        </p:txBody>
      </p:sp>
    </p:spTree>
    <p:extLst>
      <p:ext uri="{BB962C8B-B14F-4D97-AF65-F5344CB8AC3E}">
        <p14:creationId xmlns:p14="http://schemas.microsoft.com/office/powerpoint/2010/main" val="4126257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8C3C9-119C-A03C-0189-4673AE87D88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DA560E9-0FEC-3C26-0DCD-32C59E9256A1}"/>
              </a:ext>
            </a:extLst>
          </p:cNvPr>
          <p:cNvGraphicFramePr>
            <a:graphicFrameLocks noGrp="1"/>
          </p:cNvGraphicFramePr>
          <p:nvPr>
            <p:extLst>
              <p:ext uri="{D42A27DB-BD31-4B8C-83A1-F6EECF244321}">
                <p14:modId xmlns:p14="http://schemas.microsoft.com/office/powerpoint/2010/main" val="4073449799"/>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Meetings happen but poorly documented.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Structure described but inconsistently applied.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Safe but emotionally flat or inconsistent tone.</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41C8537A-546B-1E62-5E6D-69EDC2D98B6D}"/>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6" name="Title 1">
            <a:extLst>
              <a:ext uri="{FF2B5EF4-FFF2-40B4-BE49-F238E27FC236}">
                <a16:creationId xmlns:a16="http://schemas.microsoft.com/office/drawing/2014/main" id="{031F2CA8-1167-BC4E-521F-668F3E2F161D}"/>
              </a:ext>
            </a:extLst>
          </p:cNvPr>
          <p:cNvSpPr txBox="1">
            <a:spLocks/>
          </p:cNvSpPr>
          <p:nvPr/>
        </p:nvSpPr>
        <p:spPr>
          <a:xfrm>
            <a:off x="838200" y="365125"/>
            <a:ext cx="495681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5: Enabling Environment (Physical &amp; Relational)</a:t>
            </a:r>
          </a:p>
        </p:txBody>
      </p:sp>
    </p:spTree>
    <p:extLst>
      <p:ext uri="{BB962C8B-B14F-4D97-AF65-F5344CB8AC3E}">
        <p14:creationId xmlns:p14="http://schemas.microsoft.com/office/powerpoint/2010/main" val="976603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72727-0CC6-B10F-B5FE-ADE0A4E94AF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6E1884-CAF3-DA8B-BA38-7AE806612D36}"/>
              </a:ext>
            </a:extLst>
          </p:cNvPr>
          <p:cNvGraphicFramePr>
            <a:graphicFrameLocks noGrp="1"/>
          </p:cNvGraphicFramePr>
          <p:nvPr>
            <p:extLst>
              <p:ext uri="{D42A27DB-BD31-4B8C-83A1-F6EECF244321}">
                <p14:modId xmlns:p14="http://schemas.microsoft.com/office/powerpoint/2010/main" val="1408006709"/>
              </p:ext>
            </p:extLst>
          </p:nvPr>
        </p:nvGraphicFramePr>
        <p:xfrm>
          <a:off x="838200" y="1253172"/>
          <a:ext cx="10515600" cy="179863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No structured community processes.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Environment seen as functional only.</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Chaotic atmosphere or emotionally tense environment.</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F55230AD-1593-E1C1-E396-94AA454E3211}"/>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8" name="Title 1">
            <a:extLst>
              <a:ext uri="{FF2B5EF4-FFF2-40B4-BE49-F238E27FC236}">
                <a16:creationId xmlns:a16="http://schemas.microsoft.com/office/drawing/2014/main" id="{6FB8428A-EF17-B0AF-9DBB-4573BAB9BC60}"/>
              </a:ext>
            </a:extLst>
          </p:cNvPr>
          <p:cNvSpPr>
            <a:spLocks noGrp="1"/>
          </p:cNvSpPr>
          <p:nvPr>
            <p:ph type="title"/>
          </p:nvPr>
        </p:nvSpPr>
        <p:spPr>
          <a:xfrm>
            <a:off x="838200" y="365125"/>
            <a:ext cx="495681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000" dirty="0">
                <a:latin typeface="Open Sans" panose="020B0606030504020204" pitchFamily="34" charset="0"/>
                <a:ea typeface="Open Sans" panose="020B0606030504020204" pitchFamily="34" charset="0"/>
                <a:cs typeface="Open Sans" panose="020B0606030504020204" pitchFamily="34" charset="0"/>
              </a:rPr>
              <a:t>Theme 5: Enabling Environment (Physical &amp; Relational)</a:t>
            </a:r>
          </a:p>
        </p:txBody>
      </p:sp>
    </p:spTree>
    <p:extLst>
      <p:ext uri="{BB962C8B-B14F-4D97-AF65-F5344CB8AC3E}">
        <p14:creationId xmlns:p14="http://schemas.microsoft.com/office/powerpoint/2010/main" val="3187055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F2A0D-99D9-A855-76A6-99E7509A81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8C8BB2-39F2-D761-F90B-0FCB8C030EE2}"/>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6: Behaviour Support, Physical Intervention &amp; Safeguarding (Through a Therapeutic Lens)</a:t>
            </a:r>
          </a:p>
        </p:txBody>
      </p:sp>
      <p:sp>
        <p:nvSpPr>
          <p:cNvPr id="3" name="Content Placeholder 2">
            <a:extLst>
              <a:ext uri="{FF2B5EF4-FFF2-40B4-BE49-F238E27FC236}">
                <a16:creationId xmlns:a16="http://schemas.microsoft.com/office/drawing/2014/main" id="{3FD56A14-F02E-8108-525A-8B092D763EFB}"/>
              </a:ext>
            </a:extLst>
          </p:cNvPr>
          <p:cNvSpPr>
            <a:spLocks noGrp="1"/>
          </p:cNvSpPr>
          <p:nvPr>
            <p:ph idx="1"/>
          </p:nvPr>
        </p:nvSpPr>
        <p:spPr/>
        <p:txBody>
          <a:bodyPr/>
          <a:lstStyle/>
          <a:p>
            <a:r>
              <a:rPr lang="en-GB" dirty="0"/>
              <a:t>This section examines how behaviour is understood and supported within a trauma-informed framework. </a:t>
            </a:r>
          </a:p>
          <a:p>
            <a:r>
              <a:rPr lang="en-GB" dirty="0"/>
              <a:t>It reviews de-escalation, incident recording, physical intervention (if used) and safeguarding responses. </a:t>
            </a:r>
          </a:p>
          <a:p>
            <a:r>
              <a:rPr lang="en-GB" dirty="0"/>
              <a:t>The emphasis is on ensuring safety while preserving dignity and therapeutic intent.</a:t>
            </a:r>
          </a:p>
        </p:txBody>
      </p:sp>
    </p:spTree>
    <p:extLst>
      <p:ext uri="{BB962C8B-B14F-4D97-AF65-F5344CB8AC3E}">
        <p14:creationId xmlns:p14="http://schemas.microsoft.com/office/powerpoint/2010/main" val="2758965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69125-EED8-E573-857A-A501D31B22F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F0F64D9-E05D-34EC-7CEF-D9CA9BA50514}"/>
              </a:ext>
            </a:extLst>
          </p:cNvPr>
          <p:cNvGraphicFramePr>
            <a:graphicFrameLocks noGrp="1"/>
          </p:cNvGraphicFramePr>
          <p:nvPr>
            <p:extLst>
              <p:ext uri="{D42A27DB-BD31-4B8C-83A1-F6EECF244321}">
                <p14:modId xmlns:p14="http://schemas.microsoft.com/office/powerpoint/2010/main" val="615504290"/>
              </p:ext>
            </p:extLst>
          </p:nvPr>
        </p:nvGraphicFramePr>
        <p:xfrm>
          <a:off x="838200" y="1253172"/>
          <a:ext cx="10515600" cy="317023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Incident analysis shows patterns reviewed.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Restraint (if used) minimal and reviewed.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Post-incident debriefs recorded.</a:t>
                      </a:r>
                    </a:p>
                    <a:p>
                      <a:endParaRPr lang="en-GB" dirty="0"/>
                    </a:p>
                  </a:txBody>
                  <a:tcPr/>
                </a:tc>
                <a:tc>
                  <a:txBody>
                    <a:bodyPr/>
                    <a:lstStyle/>
                    <a:p>
                      <a:r>
                        <a:rPr lang="en-GB" dirty="0"/>
                        <a:t>Staff explain behaviour through trauma lens.</a:t>
                      </a:r>
                    </a:p>
                    <a:p>
                      <a:endParaRPr lang="en-GB" dirty="0"/>
                    </a:p>
                    <a:p>
                      <a:r>
                        <a:rPr lang="en-GB" dirty="0"/>
                        <a:t>They talk about repair and reflection.</a:t>
                      </a:r>
                    </a:p>
                    <a:p>
                      <a:endParaRPr lang="en-GB" dirty="0"/>
                    </a:p>
                  </a:txBody>
                  <a:tcPr/>
                </a:tc>
                <a:tc>
                  <a:txBody>
                    <a:bodyPr/>
                    <a:lstStyle/>
                    <a:p>
                      <a:pPr lvl="0"/>
                      <a:r>
                        <a:rPr lang="en-GB" sz="1800" kern="1200" dirty="0">
                          <a:solidFill>
                            <a:schemeClr val="tx1"/>
                          </a:solidFill>
                          <a:effectLst/>
                          <a:latin typeface="+mn-lt"/>
                          <a:ea typeface="+mn-ea"/>
                          <a:cs typeface="+mn-cs"/>
                        </a:rPr>
                        <a:t>Calm de-escalation techniques used.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Dignity preserved even during incidents.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6F5550E3-4423-876F-A8DE-92D8D7175063}"/>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90790B7E-9A3E-15CA-F6DA-C37FBCE482DF}"/>
              </a:ext>
            </a:extLst>
          </p:cNvPr>
          <p:cNvSpPr txBox="1">
            <a:spLocks/>
          </p:cNvSpPr>
          <p:nvPr/>
        </p:nvSpPr>
        <p:spPr>
          <a:xfrm>
            <a:off x="838200" y="254635"/>
            <a:ext cx="5002530" cy="81978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sz="2000">
                <a:latin typeface="Open Sans" panose="020B0606030504020204" pitchFamily="34" charset="0"/>
                <a:ea typeface="Open Sans" panose="020B0606030504020204" pitchFamily="34" charset="0"/>
                <a:cs typeface="Open Sans" panose="020B0606030504020204" pitchFamily="34" charset="0"/>
              </a:defRPr>
            </a:lvl1pPr>
          </a:lstStyle>
          <a:p>
            <a:r>
              <a:rPr lang="en-GB" sz="1800" dirty="0"/>
              <a:t>Theme 6: Behaviour Support, Physical Intervention &amp; Safeguarding (Through a Therapeutic Lens)</a:t>
            </a:r>
          </a:p>
        </p:txBody>
      </p:sp>
    </p:spTree>
    <p:extLst>
      <p:ext uri="{BB962C8B-B14F-4D97-AF65-F5344CB8AC3E}">
        <p14:creationId xmlns:p14="http://schemas.microsoft.com/office/powerpoint/2010/main" val="326021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971FD-3FDA-16A3-EE5C-84EA8F0DF299}"/>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611624BA-F2F3-C8EC-747B-8B680AEAFDE0}"/>
              </a:ext>
            </a:extLst>
          </p:cNvPr>
          <p:cNvSpPr txBox="1">
            <a:spLocks/>
          </p:cNvSpPr>
          <p:nvPr/>
        </p:nvSpPr>
        <p:spPr>
          <a:xfrm>
            <a:off x="663389" y="759206"/>
            <a:ext cx="7681951" cy="5227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Guidance on using the tool</a:t>
            </a:r>
          </a:p>
        </p:txBody>
      </p:sp>
      <p:sp>
        <p:nvSpPr>
          <p:cNvPr id="5" name="TextBox 4">
            <a:extLst>
              <a:ext uri="{FF2B5EF4-FFF2-40B4-BE49-F238E27FC236}">
                <a16:creationId xmlns:a16="http://schemas.microsoft.com/office/drawing/2014/main" id="{581E19F7-63A5-3293-83E0-38764680DB42}"/>
              </a:ext>
            </a:extLst>
          </p:cNvPr>
          <p:cNvSpPr txBox="1"/>
          <p:nvPr/>
        </p:nvSpPr>
        <p:spPr>
          <a:xfrm>
            <a:off x="663388" y="1472096"/>
            <a:ext cx="10690411" cy="5078313"/>
          </a:xfrm>
          <a:prstGeom prst="rect">
            <a:avLst/>
          </a:prstGeom>
          <a:noFill/>
        </p:spPr>
        <p:txBody>
          <a:bodyPr wrap="square" rtlCol="0">
            <a:spAutoFit/>
          </a:bodyPr>
          <a:lstStyle/>
          <a:p>
            <a:pPr lvl="0" eaLnBrk="0" fontAlgn="base" hangingPunct="0">
              <a:spcBef>
                <a:spcPct val="0"/>
              </a:spcBef>
              <a:spcAft>
                <a:spcPct val="0"/>
              </a:spcAft>
            </a:pPr>
            <a:r>
              <a:rPr lang="en-US" altLang="en-US" dirty="0">
                <a:latin typeface="Open Sans" panose="020B0606030504020204" pitchFamily="34" charset="0"/>
                <a:ea typeface="Open Sans" panose="020B0606030504020204" pitchFamily="34" charset="0"/>
                <a:cs typeface="Open Sans" panose="020B0606030504020204" pitchFamily="34" charset="0"/>
              </a:rPr>
              <a:t>This framework is </a:t>
            </a:r>
            <a:r>
              <a:rPr lang="en-US" altLang="en-US" b="1" dirty="0">
                <a:latin typeface="Open Sans" panose="020B0606030504020204" pitchFamily="34" charset="0"/>
                <a:ea typeface="Open Sans" panose="020B0606030504020204" pitchFamily="34" charset="0"/>
                <a:cs typeface="Open Sans" panose="020B0606030504020204" pitchFamily="34" charset="0"/>
              </a:rPr>
              <a:t>not a rigid checklist</a:t>
            </a:r>
            <a:r>
              <a:rPr lang="en-US" altLang="en-US" dirty="0">
                <a:latin typeface="Open Sans" panose="020B0606030504020204" pitchFamily="34" charset="0"/>
                <a:ea typeface="Open Sans" panose="020B0606030504020204" pitchFamily="34" charset="0"/>
                <a:cs typeface="Open Sans" panose="020B0606030504020204" pitchFamily="34" charset="0"/>
              </a:rPr>
              <a:t> - use it flexibly based on your priorities and concerns.</a:t>
            </a:r>
          </a:p>
          <a:p>
            <a:pPr lvl="0" eaLnBrk="0" fontAlgn="base" hangingPunct="0">
              <a:spcBef>
                <a:spcPct val="0"/>
              </a:spcBef>
              <a:spcAft>
                <a:spcPct val="0"/>
              </a:spcAft>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lvl="0" eaLnBrk="0" fontAlgn="base" hangingPunct="0">
              <a:spcBef>
                <a:spcPct val="0"/>
              </a:spcBef>
              <a:spcAft>
                <a:spcPct val="0"/>
              </a:spcAft>
            </a:pPr>
            <a:r>
              <a:rPr lang="en-US" altLang="en-US" b="1" dirty="0">
                <a:latin typeface="Open Sans" panose="020B0606030504020204" pitchFamily="34" charset="0"/>
                <a:ea typeface="Open Sans" panose="020B0606030504020204" pitchFamily="34" charset="0"/>
                <a:cs typeface="Open Sans" panose="020B0606030504020204" pitchFamily="34" charset="0"/>
              </a:rPr>
              <a:t>To get the most out of the onsite visit, it’s recommended that you:</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Send a list of evidence to be supplied by the home 4 weeks before the visit </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Ask for it to be returned to you 2 weeks before the visit</a:t>
            </a:r>
          </a:p>
          <a:p>
            <a:pPr marL="28575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Use this information to pre-populate the template which is split up into suggested pre-visit and post-visit sections. </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Schedule time to review the evidence against the tool, concerns/queries and any contractual documentation (e.g. the IPA)</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Ask for any queries from colleagues across teams or organisations to be able to focus on specific themes in the visit. </a:t>
            </a:r>
          </a:p>
          <a:p>
            <a:pPr marL="285750" lvl="0" indent="-285750" eaLnBrk="0" fontAlgn="base" hangingPunct="0">
              <a:spcBef>
                <a:spcPct val="0"/>
              </a:spcBef>
              <a:spcAft>
                <a:spcPct val="0"/>
              </a:spcAft>
              <a:buFont typeface="Arial" panose="020B0604020202020204" pitchFamily="34" charset="0"/>
              <a:buChar char="•"/>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lvl="0" eaLnBrk="0" fontAlgn="base" hangingPunct="0">
              <a:spcBef>
                <a:spcPct val="0"/>
              </a:spcBef>
              <a:spcAft>
                <a:spcPct val="0"/>
              </a:spcAft>
            </a:pPr>
            <a:r>
              <a:rPr lang="en-US" altLang="en-US" b="1" dirty="0">
                <a:latin typeface="Open Sans" panose="020B0606030504020204" pitchFamily="34" charset="0"/>
                <a:ea typeface="Open Sans" panose="020B0606030504020204" pitchFamily="34" charset="0"/>
                <a:cs typeface="Open Sans" panose="020B0606030504020204" pitchFamily="34" charset="0"/>
              </a:rPr>
              <a:t>Purpose of the on-site visit:</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To </a:t>
            </a:r>
            <a:r>
              <a:rPr lang="en-US" altLang="en-US" b="1" dirty="0">
                <a:latin typeface="Open Sans" panose="020B0606030504020204" pitchFamily="34" charset="0"/>
                <a:ea typeface="Open Sans" panose="020B0606030504020204" pitchFamily="34" charset="0"/>
                <a:cs typeface="Open Sans" panose="020B0606030504020204" pitchFamily="34" charset="0"/>
              </a:rPr>
              <a:t>see how the model is actually being used in practice</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To test whether what’s written matches what’s happening day-to-day</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To get a good understanding of children’s experiences in the home</a:t>
            </a:r>
          </a:p>
          <a:p>
            <a:pPr marL="285750" lvl="0" indent="-285750" eaLnBrk="0" fontAlgn="base" hangingPunct="0">
              <a:spcBef>
                <a:spcPct val="0"/>
              </a:spcBef>
              <a:spcAft>
                <a:spcPct val="0"/>
              </a:spcAft>
              <a:buFont typeface="Arial" panose="020B0604020202020204" pitchFamily="34" charset="0"/>
              <a:buChar char="•"/>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607280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629BF-027E-6342-5D3B-E18795F5106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1343239-D14E-E0A9-43EB-7E66AE31A758}"/>
              </a:ext>
            </a:extLst>
          </p:cNvPr>
          <p:cNvGraphicFramePr>
            <a:graphicFrameLocks noGrp="1"/>
          </p:cNvGraphicFramePr>
          <p:nvPr>
            <p:extLst>
              <p:ext uri="{D42A27DB-BD31-4B8C-83A1-F6EECF244321}">
                <p14:modId xmlns:p14="http://schemas.microsoft.com/office/powerpoint/2010/main" val="2178370500"/>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Incidents recorded but limited thematic analysis.</a:t>
                      </a:r>
                    </a:p>
                    <a:p>
                      <a:endParaRPr lang="en-GB" dirty="0"/>
                    </a:p>
                  </a:txBody>
                  <a:tcPr/>
                </a:tc>
                <a:tc>
                  <a:txBody>
                    <a:bodyPr/>
                    <a:lstStyle/>
                    <a:p>
                      <a:r>
                        <a:rPr lang="en-GB" sz="1800" kern="1200" dirty="0">
                          <a:solidFill>
                            <a:schemeClr val="tx1"/>
                          </a:solidFill>
                          <a:effectLst/>
                          <a:latin typeface="+mn-lt"/>
                          <a:ea typeface="+mn-ea"/>
                          <a:cs typeface="+mn-cs"/>
                        </a:rPr>
                        <a:t>Mixed language (some trauma-informed, some rule-based).</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Some escalation before de-escalation attempts.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FB9C052B-B0D3-45BF-A3D5-4F931D941513}"/>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6" name="Title 1">
            <a:extLst>
              <a:ext uri="{FF2B5EF4-FFF2-40B4-BE49-F238E27FC236}">
                <a16:creationId xmlns:a16="http://schemas.microsoft.com/office/drawing/2014/main" id="{9470E819-5C8A-2F02-3087-05D275E99D57}"/>
              </a:ext>
            </a:extLst>
          </p:cNvPr>
          <p:cNvSpPr txBox="1">
            <a:spLocks/>
          </p:cNvSpPr>
          <p:nvPr/>
        </p:nvSpPr>
        <p:spPr>
          <a:xfrm>
            <a:off x="838200" y="254635"/>
            <a:ext cx="5002530" cy="81978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6: Behaviour Support, Physical Intervention &amp; Safeguarding (Through a Therapeutic Lens)</a:t>
            </a:r>
          </a:p>
        </p:txBody>
      </p:sp>
    </p:spTree>
    <p:extLst>
      <p:ext uri="{BB962C8B-B14F-4D97-AF65-F5344CB8AC3E}">
        <p14:creationId xmlns:p14="http://schemas.microsoft.com/office/powerpoint/2010/main" val="4027392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4FB68-6777-DE14-E953-4CF4897CE5E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D0FC6E-1BC8-594E-8CB8-7A20923F1C20}"/>
              </a:ext>
            </a:extLst>
          </p:cNvPr>
          <p:cNvGraphicFramePr>
            <a:graphicFrameLocks noGrp="1"/>
          </p:cNvGraphicFramePr>
          <p:nvPr>
            <p:extLst>
              <p:ext uri="{D42A27DB-BD31-4B8C-83A1-F6EECF244321}">
                <p14:modId xmlns:p14="http://schemas.microsoft.com/office/powerpoint/2010/main" val="928002992"/>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High restraint rates without review.</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Behaviour framed as “bad” or “attention-seeking.”</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Reactive, punitive tone.</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EE662A23-E1F4-04D3-E60F-C04C2DA9F3BF}"/>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6" name="Title 1">
            <a:extLst>
              <a:ext uri="{FF2B5EF4-FFF2-40B4-BE49-F238E27FC236}">
                <a16:creationId xmlns:a16="http://schemas.microsoft.com/office/drawing/2014/main" id="{067FF69E-4527-3BAA-ADDB-41883C0CF004}"/>
              </a:ext>
            </a:extLst>
          </p:cNvPr>
          <p:cNvSpPr txBox="1">
            <a:spLocks/>
          </p:cNvSpPr>
          <p:nvPr/>
        </p:nvSpPr>
        <p:spPr>
          <a:xfrm>
            <a:off x="838200" y="254635"/>
            <a:ext cx="5002530" cy="81978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6: Behaviour Support, Physical Intervention &amp; Safeguarding (Through a Therapeutic Lens)</a:t>
            </a:r>
          </a:p>
        </p:txBody>
      </p:sp>
    </p:spTree>
    <p:extLst>
      <p:ext uri="{BB962C8B-B14F-4D97-AF65-F5344CB8AC3E}">
        <p14:creationId xmlns:p14="http://schemas.microsoft.com/office/powerpoint/2010/main" val="2342849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FC01E-44C9-5928-A5D6-085247CB7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DC9384-36CC-7E0C-9A9A-1484682D75BC}"/>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7: Access to Therapeutic Support</a:t>
            </a:r>
          </a:p>
        </p:txBody>
      </p:sp>
      <p:sp>
        <p:nvSpPr>
          <p:cNvPr id="3" name="Content Placeholder 2">
            <a:extLst>
              <a:ext uri="{FF2B5EF4-FFF2-40B4-BE49-F238E27FC236}">
                <a16:creationId xmlns:a16="http://schemas.microsoft.com/office/drawing/2014/main" id="{AE458762-3FBE-F384-A758-3D197AEE5974}"/>
              </a:ext>
            </a:extLst>
          </p:cNvPr>
          <p:cNvSpPr>
            <a:spLocks noGrp="1"/>
          </p:cNvSpPr>
          <p:nvPr>
            <p:ph idx="1"/>
          </p:nvPr>
        </p:nvSpPr>
        <p:spPr/>
        <p:txBody>
          <a:bodyPr/>
          <a:lstStyle/>
          <a:p>
            <a:r>
              <a:rPr lang="en-GB" dirty="0"/>
              <a:t>This section reviews whether children are actually receiving the therapeutic input that has been planned. </a:t>
            </a:r>
          </a:p>
          <a:p>
            <a:r>
              <a:rPr lang="en-GB" dirty="0"/>
              <a:t>It examines session frequency, attendance, engagement levels and what happens when therapy is declined or disrupted. </a:t>
            </a:r>
          </a:p>
          <a:p>
            <a:r>
              <a:rPr lang="en-GB" dirty="0"/>
              <a:t>The focus is on measurable access, dosage and responsiveness.</a:t>
            </a:r>
          </a:p>
        </p:txBody>
      </p:sp>
    </p:spTree>
    <p:extLst>
      <p:ext uri="{BB962C8B-B14F-4D97-AF65-F5344CB8AC3E}">
        <p14:creationId xmlns:p14="http://schemas.microsoft.com/office/powerpoint/2010/main" val="1837410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1BC74-F060-E5F1-2649-F3307EFA1CA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E41D8C9-7D04-67DD-1C3E-3B4F1B49B41D}"/>
              </a:ext>
            </a:extLst>
          </p:cNvPr>
          <p:cNvGraphicFramePr>
            <a:graphicFrameLocks noGrp="1"/>
          </p:cNvGraphicFramePr>
          <p:nvPr>
            <p:extLst>
              <p:ext uri="{D42A27DB-BD31-4B8C-83A1-F6EECF244321}">
                <p14:modId xmlns:p14="http://schemas.microsoft.com/office/powerpoint/2010/main" val="3596882206"/>
              </p:ext>
            </p:extLst>
          </p:nvPr>
        </p:nvGraphicFramePr>
        <p:xfrm>
          <a:off x="838200" y="1253172"/>
          <a:ext cx="10515600" cy="371887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Clear session tracking with clear view on numbers of children not accessing clinical support. </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Missed sessions reviewed quickly.</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Engagement trends analysed quarterly.</a:t>
                      </a:r>
                    </a:p>
                    <a:p>
                      <a:endParaRPr lang="en-GB" dirty="0"/>
                    </a:p>
                  </a:txBody>
                  <a:tcPr/>
                </a:tc>
                <a:tc>
                  <a:txBody>
                    <a:bodyPr/>
                    <a:lstStyle/>
                    <a:p>
                      <a:pPr lvl="0"/>
                      <a:r>
                        <a:rPr lang="en-GB" sz="1800" kern="1200" dirty="0">
                          <a:solidFill>
                            <a:schemeClr val="tx1"/>
                          </a:solidFill>
                          <a:effectLst/>
                          <a:latin typeface="+mn-lt"/>
                          <a:ea typeface="+mn-ea"/>
                          <a:cs typeface="+mn-cs"/>
                        </a:rPr>
                        <a:t>Staff describe creative ways they encourage engagement.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Staff understand when and why children may not be ready for therapeutic input and know the options for alternative support. </a:t>
                      </a:r>
                    </a:p>
                    <a:p>
                      <a:endParaRPr lang="en-GB" dirty="0"/>
                    </a:p>
                  </a:txBody>
                  <a:tcPr/>
                </a:tc>
                <a:tc>
                  <a:txBody>
                    <a:bodyPr/>
                    <a:lstStyle/>
                    <a:p>
                      <a:pPr lvl="0"/>
                      <a:r>
                        <a:rPr lang="en-GB" sz="1800" kern="1200" dirty="0">
                          <a:solidFill>
                            <a:schemeClr val="tx1"/>
                          </a:solidFill>
                          <a:effectLst/>
                          <a:latin typeface="+mn-lt"/>
                          <a:ea typeface="+mn-ea"/>
                          <a:cs typeface="+mn-cs"/>
                        </a:rPr>
                        <a:t>Children understand their therapy goals.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Sessions happening as scheduled.</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68B4F5CE-B4B9-A703-0CE9-BB43BE811CF7}"/>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2" name="Title 1">
            <a:extLst>
              <a:ext uri="{FF2B5EF4-FFF2-40B4-BE49-F238E27FC236}">
                <a16:creationId xmlns:a16="http://schemas.microsoft.com/office/drawing/2014/main" id="{098ACB2E-C29F-2287-A7AE-8F7AD4FBC983}"/>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7: Access to Therapeutic Support</a:t>
            </a:r>
          </a:p>
        </p:txBody>
      </p:sp>
    </p:spTree>
    <p:extLst>
      <p:ext uri="{BB962C8B-B14F-4D97-AF65-F5344CB8AC3E}">
        <p14:creationId xmlns:p14="http://schemas.microsoft.com/office/powerpoint/2010/main" val="3492891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1AB34-81AC-AD5C-50C2-7FBED0A8E2F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775F432-C5B4-D1F6-CB41-3A7A8F7540C1}"/>
              </a:ext>
            </a:extLst>
          </p:cNvPr>
          <p:cNvGraphicFramePr>
            <a:graphicFrameLocks noGrp="1"/>
          </p:cNvGraphicFramePr>
          <p:nvPr>
            <p:extLst>
              <p:ext uri="{D42A27DB-BD31-4B8C-83A1-F6EECF244321}">
                <p14:modId xmlns:p14="http://schemas.microsoft.com/office/powerpoint/2010/main" val="4066610449"/>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Sessions recorded but non-attendance not analysed.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unsure what happens if therapy is declined.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Irregular session delivery.</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501568F2-26B5-D3B7-89C1-20C001B8425B}"/>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8" name="Title 1">
            <a:extLst>
              <a:ext uri="{FF2B5EF4-FFF2-40B4-BE49-F238E27FC236}">
                <a16:creationId xmlns:a16="http://schemas.microsoft.com/office/drawing/2014/main" id="{CCE49CCC-DA44-774B-4F36-974745A78ED8}"/>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7: Access to Therapeutic Support</a:t>
            </a:r>
          </a:p>
        </p:txBody>
      </p:sp>
    </p:spTree>
    <p:extLst>
      <p:ext uri="{BB962C8B-B14F-4D97-AF65-F5344CB8AC3E}">
        <p14:creationId xmlns:p14="http://schemas.microsoft.com/office/powerpoint/2010/main" val="2087966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9C03F-2A52-4D4B-8E46-0B91443D8CD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4E5E2EE-F2BB-EFAD-0D63-B692DF07D1CF}"/>
              </a:ext>
            </a:extLst>
          </p:cNvPr>
          <p:cNvGraphicFramePr>
            <a:graphicFrameLocks noGrp="1"/>
          </p:cNvGraphicFramePr>
          <p:nvPr>
            <p:extLst>
              <p:ext uri="{D42A27DB-BD31-4B8C-83A1-F6EECF244321}">
                <p14:modId xmlns:p14="http://schemas.microsoft.com/office/powerpoint/2010/main" val="3190939657"/>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No reliable record of therapy access.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Confusion about who receives therapy.</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Children unaware of therapeutic input.</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62C2ECF3-FA54-7CA3-92E0-79CAF80372A5}"/>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6" name="Title 1">
            <a:extLst>
              <a:ext uri="{FF2B5EF4-FFF2-40B4-BE49-F238E27FC236}">
                <a16:creationId xmlns:a16="http://schemas.microsoft.com/office/drawing/2014/main" id="{791AFAE3-CBDD-421C-09DA-C9E5888F5B23}"/>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7: Access to Therapeutic Support</a:t>
            </a:r>
          </a:p>
        </p:txBody>
      </p:sp>
    </p:spTree>
    <p:extLst>
      <p:ext uri="{BB962C8B-B14F-4D97-AF65-F5344CB8AC3E}">
        <p14:creationId xmlns:p14="http://schemas.microsoft.com/office/powerpoint/2010/main" val="15564221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EA30-08E1-E9E1-C70F-1918F44C2E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34B1E3-1D80-2758-22D0-1FF90CB06CF5}"/>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8: Voice of the Child &amp; Outcomes</a:t>
            </a:r>
          </a:p>
        </p:txBody>
      </p:sp>
      <p:sp>
        <p:nvSpPr>
          <p:cNvPr id="3" name="Content Placeholder 2">
            <a:extLst>
              <a:ext uri="{FF2B5EF4-FFF2-40B4-BE49-F238E27FC236}">
                <a16:creationId xmlns:a16="http://schemas.microsoft.com/office/drawing/2014/main" id="{83AECC4A-F08D-6F6A-8687-47259FFC1E91}"/>
              </a:ext>
            </a:extLst>
          </p:cNvPr>
          <p:cNvSpPr>
            <a:spLocks noGrp="1"/>
          </p:cNvSpPr>
          <p:nvPr>
            <p:ph idx="1"/>
          </p:nvPr>
        </p:nvSpPr>
        <p:spPr/>
        <p:txBody>
          <a:bodyPr/>
          <a:lstStyle/>
          <a:p>
            <a:r>
              <a:rPr lang="en-GB" dirty="0"/>
              <a:t>This section centres the child’s perspective in evaluating therapeutic effectiveness. </a:t>
            </a:r>
          </a:p>
          <a:p>
            <a:r>
              <a:rPr lang="en-GB" dirty="0"/>
              <a:t>It looks at how children understand their care, contribute to planning and reflect on outcomes.</a:t>
            </a:r>
          </a:p>
          <a:p>
            <a:r>
              <a:rPr lang="en-GB" dirty="0"/>
              <a:t>The goal is to ensure progress is measured not only through data but through lived experience.</a:t>
            </a:r>
          </a:p>
        </p:txBody>
      </p:sp>
    </p:spTree>
    <p:extLst>
      <p:ext uri="{BB962C8B-B14F-4D97-AF65-F5344CB8AC3E}">
        <p14:creationId xmlns:p14="http://schemas.microsoft.com/office/powerpoint/2010/main" val="15109521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30765-9F43-D94A-D4D2-7D17A88ED54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8B0049F-F7AC-9E37-8465-326ED8144895}"/>
              </a:ext>
            </a:extLst>
          </p:cNvPr>
          <p:cNvGraphicFramePr>
            <a:graphicFrameLocks noGrp="1"/>
          </p:cNvGraphicFramePr>
          <p:nvPr>
            <p:extLst>
              <p:ext uri="{D42A27DB-BD31-4B8C-83A1-F6EECF244321}">
                <p14:modId xmlns:p14="http://schemas.microsoft.com/office/powerpoint/2010/main" val="1329429676"/>
              </p:ext>
            </p:extLst>
          </p:nvPr>
        </p:nvGraphicFramePr>
        <p:xfrm>
          <a:off x="838200" y="1253172"/>
          <a:ext cx="10515600" cy="344455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Feedback recorded and reviewed.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Evidence of changes made due to child voice.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Outcomes tracked meaningfully with clear links to future ambitions/aspirations. </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give examples of practice changed after feedback.</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Children say “they listen to me.”</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A6D04561-5EA2-DDFC-7631-631C44B96267}"/>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708C3EA4-02C8-1526-0A68-34FF4C3A5B36}"/>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8: Voice of the Child &amp; Outcomes</a:t>
            </a:r>
          </a:p>
        </p:txBody>
      </p:sp>
    </p:spTree>
    <p:extLst>
      <p:ext uri="{BB962C8B-B14F-4D97-AF65-F5344CB8AC3E}">
        <p14:creationId xmlns:p14="http://schemas.microsoft.com/office/powerpoint/2010/main" val="4781740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ADB53-C69F-C058-884B-C6B87A9EE08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E096180-C470-AD7D-CB10-8257C7C5D942}"/>
              </a:ext>
            </a:extLst>
          </p:cNvPr>
          <p:cNvGraphicFramePr>
            <a:graphicFrameLocks noGrp="1"/>
          </p:cNvGraphicFramePr>
          <p:nvPr>
            <p:extLst>
              <p:ext uri="{D42A27DB-BD31-4B8C-83A1-F6EECF244321}">
                <p14:modId xmlns:p14="http://schemas.microsoft.com/office/powerpoint/2010/main" val="4239570986"/>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Feedback forms exist but limited analysis.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Few examples of change.</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Children unsure how decisions are made.</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5FAEBE3C-FECD-289E-1D6B-DA0BA6753A14}"/>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3" name="Title 1">
            <a:extLst>
              <a:ext uri="{FF2B5EF4-FFF2-40B4-BE49-F238E27FC236}">
                <a16:creationId xmlns:a16="http://schemas.microsoft.com/office/drawing/2014/main" id="{38ED7D0C-D807-252A-CA76-296E176389BA}"/>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8: Voice of the Child &amp; Outcomes</a:t>
            </a:r>
          </a:p>
        </p:txBody>
      </p:sp>
    </p:spTree>
    <p:extLst>
      <p:ext uri="{BB962C8B-B14F-4D97-AF65-F5344CB8AC3E}">
        <p14:creationId xmlns:p14="http://schemas.microsoft.com/office/powerpoint/2010/main" val="20599482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1E5F4-57E0-4E36-FD4F-8B610651893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59A1A88-6F45-D1FD-2327-804070E643A7}"/>
              </a:ext>
            </a:extLst>
          </p:cNvPr>
          <p:cNvGraphicFramePr>
            <a:graphicFrameLocks noGrp="1"/>
          </p:cNvGraphicFramePr>
          <p:nvPr>
            <p:extLst>
              <p:ext uri="{D42A27DB-BD31-4B8C-83A1-F6EECF244321}">
                <p14:modId xmlns:p14="http://schemas.microsoft.com/office/powerpoint/2010/main" val="459512707"/>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No recorded child voice.</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unsure how children contribute to planning.</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Children report feeling unheard.</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B3A3B8F3-46B4-FD41-7B46-9C75B837AEF6}"/>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2" name="Title 1">
            <a:extLst>
              <a:ext uri="{FF2B5EF4-FFF2-40B4-BE49-F238E27FC236}">
                <a16:creationId xmlns:a16="http://schemas.microsoft.com/office/drawing/2014/main" id="{8CF5099A-16D8-AD3B-914F-8DBD9E53F930}"/>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8: Voice of the Child &amp; Outcomes</a:t>
            </a:r>
          </a:p>
        </p:txBody>
      </p:sp>
    </p:spTree>
    <p:extLst>
      <p:ext uri="{BB962C8B-B14F-4D97-AF65-F5344CB8AC3E}">
        <p14:creationId xmlns:p14="http://schemas.microsoft.com/office/powerpoint/2010/main" val="4234648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39C70-3DA6-0BBD-581F-E1DFD25B74D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5FF9A271-1DFD-2057-58C8-B20D98084F23}"/>
              </a:ext>
            </a:extLst>
          </p:cNvPr>
          <p:cNvSpPr txBox="1">
            <a:spLocks/>
          </p:cNvSpPr>
          <p:nvPr/>
        </p:nvSpPr>
        <p:spPr>
          <a:xfrm>
            <a:off x="663389" y="759206"/>
            <a:ext cx="7681951" cy="5227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Guidance on using the tool</a:t>
            </a:r>
          </a:p>
        </p:txBody>
      </p:sp>
      <p:sp>
        <p:nvSpPr>
          <p:cNvPr id="5" name="TextBox 4">
            <a:extLst>
              <a:ext uri="{FF2B5EF4-FFF2-40B4-BE49-F238E27FC236}">
                <a16:creationId xmlns:a16="http://schemas.microsoft.com/office/drawing/2014/main" id="{75A7BA1D-14AD-7B94-1900-73CFAD46418B}"/>
              </a:ext>
            </a:extLst>
          </p:cNvPr>
          <p:cNvSpPr txBox="1"/>
          <p:nvPr/>
        </p:nvSpPr>
        <p:spPr>
          <a:xfrm>
            <a:off x="663389" y="1472096"/>
            <a:ext cx="11119036" cy="4801314"/>
          </a:xfrm>
          <a:prstGeom prst="rect">
            <a:avLst/>
          </a:prstGeom>
          <a:noFill/>
        </p:spPr>
        <p:txBody>
          <a:bodyPr wrap="square" rtlCol="0">
            <a:spAutoFit/>
          </a:bodyPr>
          <a:lstStyle/>
          <a:p>
            <a:pPr lvl="0" eaLnBrk="0" fontAlgn="base" hangingPunct="0">
              <a:spcBef>
                <a:spcPct val="0"/>
              </a:spcBef>
              <a:spcAft>
                <a:spcPct val="0"/>
              </a:spcAft>
            </a:pPr>
            <a:r>
              <a:rPr lang="en-US" altLang="en-US" b="1" dirty="0">
                <a:latin typeface="Open Sans" panose="020B0606030504020204" pitchFamily="34" charset="0"/>
                <a:ea typeface="Open Sans" panose="020B0606030504020204" pitchFamily="34" charset="0"/>
                <a:cs typeface="Open Sans" panose="020B0606030504020204" pitchFamily="34" charset="0"/>
              </a:rPr>
              <a:t>Preparation is key:</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Be clear on which sections you want to focus on.</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Allow around 30 minutes per section as a guide.</a:t>
            </a:r>
          </a:p>
          <a:p>
            <a:pPr marL="285750" lvl="0" indent="-28575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Prioritise areas of risk, concern or limited assurance.</a:t>
            </a:r>
          </a:p>
          <a:p>
            <a:pPr lvl="0" eaLnBrk="0" fontAlgn="base" hangingPunct="0">
              <a:spcBef>
                <a:spcPct val="0"/>
              </a:spcBef>
              <a:spcAft>
                <a:spcPct val="0"/>
              </a:spcAft>
            </a:pPr>
            <a:br>
              <a:rPr lang="en-GB" dirty="0"/>
            </a:br>
            <a:endParaRPr lang="en-GB" dirty="0"/>
          </a:p>
          <a:p>
            <a:pPr lvl="0" eaLnBrk="0" fontAlgn="base" hangingPunct="0">
              <a:spcBef>
                <a:spcPct val="0"/>
              </a:spcBef>
              <a:spcAft>
                <a:spcPct val="0"/>
              </a:spcAft>
            </a:pPr>
            <a:r>
              <a:rPr lang="en-GB" b="1" dirty="0"/>
              <a:t>Things to keep in mind:</a:t>
            </a:r>
          </a:p>
          <a:p>
            <a:pPr marL="285750" lvl="0" indent="-285750" eaLnBrk="0" fontAlgn="base" hangingPunct="0">
              <a:spcBef>
                <a:spcPct val="0"/>
              </a:spcBef>
              <a:spcAft>
                <a:spcPct val="0"/>
              </a:spcAft>
              <a:buFont typeface="Arial" panose="020B0604020202020204" pitchFamily="34" charset="0"/>
              <a:buChar char="•"/>
            </a:pPr>
            <a:r>
              <a:rPr lang="en-US" altLang="en-US" b="1" dirty="0"/>
              <a:t>Be objective:</a:t>
            </a:r>
            <a:r>
              <a:rPr lang="en-US" altLang="en-US" dirty="0"/>
              <a:t> Apply consistent, evidence-based judgment </a:t>
            </a:r>
          </a:p>
          <a:p>
            <a:pPr marL="285750" lvl="0" indent="-285750" eaLnBrk="0" fontAlgn="base" hangingPunct="0">
              <a:spcBef>
                <a:spcPct val="0"/>
              </a:spcBef>
              <a:spcAft>
                <a:spcPct val="0"/>
              </a:spcAft>
              <a:buFont typeface="Arial" panose="020B0604020202020204" pitchFamily="34" charset="0"/>
              <a:buChar char="•"/>
            </a:pPr>
            <a:r>
              <a:rPr lang="en-US" altLang="en-US" b="1" dirty="0"/>
              <a:t>Child-centred:</a:t>
            </a:r>
            <a:r>
              <a:rPr lang="en-US" altLang="en-US" dirty="0"/>
              <a:t> Check impact on children’s outcomes at every stage </a:t>
            </a:r>
          </a:p>
          <a:p>
            <a:pPr marL="285750" lvl="0" indent="-285750" eaLnBrk="0" fontAlgn="base" hangingPunct="0">
              <a:spcBef>
                <a:spcPct val="0"/>
              </a:spcBef>
              <a:spcAft>
                <a:spcPct val="0"/>
              </a:spcAft>
              <a:buFont typeface="Arial" panose="020B0604020202020204" pitchFamily="34" charset="0"/>
              <a:buChar char="•"/>
            </a:pPr>
            <a:r>
              <a:rPr lang="en-US" altLang="en-US" b="1" dirty="0"/>
              <a:t>Use feedback:</a:t>
            </a:r>
            <a:r>
              <a:rPr lang="en-US" altLang="en-US" dirty="0"/>
              <a:t> Gather and analyse input to identify risks and priorities with immediate good practice or concerns discussed on-site </a:t>
            </a:r>
          </a:p>
          <a:p>
            <a:pPr marL="285750" lvl="0" indent="-285750" eaLnBrk="0" fontAlgn="base" hangingPunct="0">
              <a:spcBef>
                <a:spcPct val="0"/>
              </a:spcBef>
              <a:spcAft>
                <a:spcPct val="0"/>
              </a:spcAft>
              <a:buFont typeface="Arial" panose="020B0604020202020204" pitchFamily="34" charset="0"/>
              <a:buChar char="•"/>
            </a:pPr>
            <a:r>
              <a:rPr lang="en-GB" b="1" noProof="0" dirty="0"/>
              <a:t>Maximise</a:t>
            </a:r>
            <a:r>
              <a:rPr lang="en-US" altLang="en-US" b="1" dirty="0"/>
              <a:t> on-site time:</a:t>
            </a:r>
            <a:r>
              <a:rPr lang="en-US" altLang="en-US" dirty="0"/>
              <a:t> Focus on observation, engagement, and verification with the team</a:t>
            </a:r>
          </a:p>
          <a:p>
            <a:pPr marL="285750" lvl="0" indent="-285750" eaLnBrk="0" fontAlgn="base" hangingPunct="0">
              <a:spcBef>
                <a:spcPct val="0"/>
              </a:spcBef>
              <a:spcAft>
                <a:spcPct val="0"/>
              </a:spcAft>
              <a:buFont typeface="Arial" panose="020B0604020202020204" pitchFamily="34" charset="0"/>
              <a:buChar char="•"/>
            </a:pPr>
            <a:r>
              <a:rPr lang="en-US" altLang="en-US" b="1" dirty="0"/>
              <a:t>Think broadly:</a:t>
            </a:r>
            <a:r>
              <a:rPr lang="en-US" altLang="en-US" dirty="0"/>
              <a:t> Include perspectives from partners and professionals gathered through preparation work. </a:t>
            </a:r>
          </a:p>
          <a:p>
            <a:pPr marL="285750" lvl="0" indent="-285750" eaLnBrk="0" fontAlgn="base" hangingPunct="0">
              <a:spcBef>
                <a:spcPct val="0"/>
              </a:spcBef>
              <a:spcAft>
                <a:spcPct val="0"/>
              </a:spcAft>
              <a:buFont typeface="Arial" panose="020B0604020202020204" pitchFamily="34" charset="0"/>
              <a:buChar char="•"/>
            </a:pPr>
            <a:r>
              <a:rPr lang="en-US" altLang="en-US" b="1" dirty="0"/>
              <a:t>Coordinate visits:</a:t>
            </a:r>
            <a:r>
              <a:rPr lang="en-US" altLang="en-US" dirty="0"/>
              <a:t> Align with others to reduce duplication and add insight </a:t>
            </a:r>
          </a:p>
          <a:p>
            <a:endParaRPr lang="en-GB"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829816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4D302-72D2-8CA8-7EAE-6CA26F3CDB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DC702-A256-C0A5-D087-6741B1A3075A}"/>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9: Quality Assurance and Fidelity </a:t>
            </a:r>
          </a:p>
        </p:txBody>
      </p:sp>
      <p:sp>
        <p:nvSpPr>
          <p:cNvPr id="3" name="Content Placeholder 2">
            <a:extLst>
              <a:ext uri="{FF2B5EF4-FFF2-40B4-BE49-F238E27FC236}">
                <a16:creationId xmlns:a16="http://schemas.microsoft.com/office/drawing/2014/main" id="{172C6399-6A2D-A350-6531-93EBCCFF382F}"/>
              </a:ext>
            </a:extLst>
          </p:cNvPr>
          <p:cNvSpPr>
            <a:spLocks noGrp="1"/>
          </p:cNvSpPr>
          <p:nvPr>
            <p:ph idx="1"/>
          </p:nvPr>
        </p:nvSpPr>
        <p:spPr/>
        <p:txBody>
          <a:bodyPr/>
          <a:lstStyle/>
          <a:p>
            <a:r>
              <a:rPr lang="en-GB" dirty="0"/>
              <a:t>This section focuses on how the home checks that it is delivering its therapeutic model consistently and effectively.</a:t>
            </a:r>
          </a:p>
          <a:p>
            <a:r>
              <a:rPr lang="en-GB" dirty="0"/>
              <a:t> It looks at governance, audits, data and review processes to understand whether practice matches what is intended. </a:t>
            </a:r>
          </a:p>
          <a:p>
            <a:r>
              <a:rPr lang="en-GB" dirty="0"/>
              <a:t>The aim is to see a clear cycle of </a:t>
            </a:r>
            <a:r>
              <a:rPr lang="en-GB" b="1" dirty="0"/>
              <a:t>monitoring, learning and improvement</a:t>
            </a:r>
            <a:r>
              <a:rPr lang="en-GB" dirty="0"/>
              <a:t>, not just paperwork.</a:t>
            </a:r>
          </a:p>
        </p:txBody>
      </p:sp>
    </p:spTree>
    <p:extLst>
      <p:ext uri="{BB962C8B-B14F-4D97-AF65-F5344CB8AC3E}">
        <p14:creationId xmlns:p14="http://schemas.microsoft.com/office/powerpoint/2010/main" val="29813466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09001-9E87-7166-DFA9-D6B2F1536AD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5051686-C1F1-0D8C-9945-5D07C4340434}"/>
              </a:ext>
            </a:extLst>
          </p:cNvPr>
          <p:cNvGraphicFramePr>
            <a:graphicFrameLocks noGrp="1"/>
          </p:cNvGraphicFramePr>
          <p:nvPr>
            <p:extLst>
              <p:ext uri="{D42A27DB-BD31-4B8C-83A1-F6EECF244321}">
                <p14:modId xmlns:p14="http://schemas.microsoft.com/office/powerpoint/2010/main" val="228712486"/>
              </p:ext>
            </p:extLst>
          </p:nvPr>
        </p:nvGraphicFramePr>
        <p:xfrm>
          <a:off x="838200" y="1253172"/>
          <a:ext cx="10515600" cy="5364798"/>
        </p:xfrm>
        <a:graphic>
          <a:graphicData uri="http://schemas.openxmlformats.org/drawingml/2006/table">
            <a:tbl>
              <a:tblPr firstRow="1" bandRow="1">
                <a:tableStyleId>{5940675A-B579-460E-94D1-54222C63F5DA}</a:tableStyleId>
              </a:tblPr>
              <a:tblGrid>
                <a:gridCol w="3786963">
                  <a:extLst>
                    <a:ext uri="{9D8B030D-6E8A-4147-A177-3AD203B41FA5}">
                      <a16:colId xmlns:a16="http://schemas.microsoft.com/office/drawing/2014/main" val="4039870193"/>
                    </a:ext>
                  </a:extLst>
                </a:gridCol>
                <a:gridCol w="3223437">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dirty="0"/>
                        <a:t>Clear evidence of governance, QA framework are completed </a:t>
                      </a:r>
                    </a:p>
                    <a:p>
                      <a:pPr lvl="0"/>
                      <a:endParaRPr lang="en-GB" dirty="0"/>
                    </a:p>
                    <a:p>
                      <a:pPr lvl="0"/>
                      <a:r>
                        <a:rPr lang="en-GB" dirty="0"/>
                        <a:t>Actions from audits are tracked, updated and signed off. </a:t>
                      </a:r>
                    </a:p>
                    <a:p>
                      <a:pPr lvl="0"/>
                      <a:endParaRPr lang="en-GB" dirty="0"/>
                    </a:p>
                    <a:p>
                      <a:pPr lvl="0"/>
                      <a:r>
                        <a:rPr lang="en-GB" dirty="0"/>
                        <a:t>Case review minutes clearly reference the therapeutic model (e.g. “how did we apply the model here?”). </a:t>
                      </a:r>
                    </a:p>
                    <a:p>
                      <a:pPr lvl="0"/>
                      <a:endParaRPr lang="en-GB" dirty="0"/>
                    </a:p>
                    <a:p>
                      <a:pPr lvl="0"/>
                      <a:r>
                        <a:rPr lang="en-GB" dirty="0"/>
                        <a:t>Evidence that IPA/commissioner requirements (e.g. therapeutic outcomes) are being reported on.</a:t>
                      </a:r>
                    </a:p>
                    <a:p>
                      <a:pPr lvl="0"/>
                      <a:r>
                        <a:rPr lang="en-GB" dirty="0"/>
                        <a:t> </a:t>
                      </a:r>
                    </a:p>
                    <a:p>
                      <a:pPr lvl="0"/>
                      <a:r>
                        <a:rPr lang="en-GB" dirty="0"/>
                        <a:t>Trends are analysed over time (not just snapshots).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are aware that audits happen and can describe recent changes made because of them.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Leaders can clearly explain how they check the model is being delivered properly.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reference learning from reviews (e.g. “we changed how we do X after an audit”).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Clinical leads can explain how they oversee fidelity.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Practice reflects what is written in audits and reports.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Consistency across staff suggests oversight is working.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Evidence of learning being embedded (e.g. changes in routines, language, approaches).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refer to recent changes or improvements in real time.</a:t>
                      </a: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1C5F6A49-45DC-BE33-B647-97A9B6E0C09E}"/>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E690ECBF-ED37-9241-38B8-62C7CC0C7291}"/>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9: Quality Assurance &amp; Fidelity</a:t>
            </a:r>
          </a:p>
        </p:txBody>
      </p:sp>
    </p:spTree>
    <p:extLst>
      <p:ext uri="{BB962C8B-B14F-4D97-AF65-F5344CB8AC3E}">
        <p14:creationId xmlns:p14="http://schemas.microsoft.com/office/powerpoint/2010/main" val="431902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3FC61-89DF-960E-E94B-BC9C0E454E3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FD9BFD2-EF7E-14A2-6ABB-E96A75FA81AE}"/>
              </a:ext>
            </a:extLst>
          </p:cNvPr>
          <p:cNvGraphicFramePr>
            <a:graphicFrameLocks noGrp="1"/>
          </p:cNvGraphicFramePr>
          <p:nvPr>
            <p:extLst>
              <p:ext uri="{D42A27DB-BD31-4B8C-83A1-F6EECF244321}">
                <p14:modId xmlns:p14="http://schemas.microsoft.com/office/powerpoint/2010/main" val="3414181562"/>
              </p:ext>
            </p:extLst>
          </p:nvPr>
        </p:nvGraphicFramePr>
        <p:xfrm>
          <a:off x="838200" y="1218882"/>
          <a:ext cx="10515600" cy="5364798"/>
        </p:xfrm>
        <a:graphic>
          <a:graphicData uri="http://schemas.openxmlformats.org/drawingml/2006/table">
            <a:tbl>
              <a:tblPr firstRow="1" bandRow="1">
                <a:tableStyleId>{5940675A-B579-460E-94D1-54222C63F5DA}</a:tableStyleId>
              </a:tblPr>
              <a:tblGrid>
                <a:gridCol w="4074042">
                  <a:extLst>
                    <a:ext uri="{9D8B030D-6E8A-4147-A177-3AD203B41FA5}">
                      <a16:colId xmlns:a16="http://schemas.microsoft.com/office/drawing/2014/main" val="4039870193"/>
                    </a:ext>
                  </a:extLst>
                </a:gridCol>
                <a:gridCol w="3083442">
                  <a:extLst>
                    <a:ext uri="{9D8B030D-6E8A-4147-A177-3AD203B41FA5}">
                      <a16:colId xmlns:a16="http://schemas.microsoft.com/office/drawing/2014/main" val="3059535226"/>
                    </a:ext>
                  </a:extLst>
                </a:gridCol>
                <a:gridCol w="3358116">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Governance structure exists but meetings are irregular or not clearly focused on therapeutic practice.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Fidelity audits happen but are infrequent, inconsistent or lack depth.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QA reports describe activity but don’t clearly identify themes or actions. Actions are recorded but not consistently followed up or closed.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data is collected (e.g. incidents or training), but not pulled together or analysed.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know audits happen but are unclear on outcomes.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Leaders describe QA processes but struggle to show how they lead to change.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awareness varies across the team.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good practice, but inconsistencies suggest limited oversight.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Improvements are not clearly embedded across the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Practice doesn’t always match what is written in reports</a:t>
                      </a: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3BE2984F-81FB-2E64-961C-80DFC75CA833}"/>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5" name="Title 1">
            <a:extLst>
              <a:ext uri="{FF2B5EF4-FFF2-40B4-BE49-F238E27FC236}">
                <a16:creationId xmlns:a16="http://schemas.microsoft.com/office/drawing/2014/main" id="{D9678538-AD0F-22CA-9CB4-BF82CF60E450}"/>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9: Quality Assurance &amp; Fidelity</a:t>
            </a:r>
          </a:p>
        </p:txBody>
      </p:sp>
    </p:spTree>
    <p:extLst>
      <p:ext uri="{BB962C8B-B14F-4D97-AF65-F5344CB8AC3E}">
        <p14:creationId xmlns:p14="http://schemas.microsoft.com/office/powerpoint/2010/main" val="21847100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DE96A-15AB-BC2B-FF01-C69AD2B7668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B85100C-3D09-201A-9003-EA207F2F61EF}"/>
              </a:ext>
            </a:extLst>
          </p:cNvPr>
          <p:cNvGraphicFramePr>
            <a:graphicFrameLocks noGrp="1"/>
          </p:cNvGraphicFramePr>
          <p:nvPr>
            <p:extLst>
              <p:ext uri="{D42A27DB-BD31-4B8C-83A1-F6EECF244321}">
                <p14:modId xmlns:p14="http://schemas.microsoft.com/office/powerpoint/2010/main" val="2174745194"/>
              </p:ext>
            </p:extLst>
          </p:nvPr>
        </p:nvGraphicFramePr>
        <p:xfrm>
          <a:off x="838200" y="1253172"/>
          <a:ext cx="10515600" cy="53647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clear governance structure overseeing therapeutic practice, evidence of external QA, accreditation or benchmarking and no fidelity audits, or audits exist only on paper with no evidence of 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QA reports absent, outdated or purely descriptive with no analysis. No tracking of actions or follow-up.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evidence of meeting IPA/commissioner requirements for therapeutic outcomes.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Staff unaware of any QA or audit processes.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Leaders unable to explain how they check quality or consistency.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awareness of learning from incidents or reviews.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Clear gap between what is said and what is done.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Inconsistent or poor practice across staff.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visible signs of learning, reflection or improvement.</a:t>
                      </a: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572331CF-A963-3100-F1F3-5096CA2B3296}"/>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3" name="Title 1">
            <a:extLst>
              <a:ext uri="{FF2B5EF4-FFF2-40B4-BE49-F238E27FC236}">
                <a16:creationId xmlns:a16="http://schemas.microsoft.com/office/drawing/2014/main" id="{77235C5B-DB1D-7BA1-201D-2445279F162E}"/>
              </a:ext>
            </a:extLst>
          </p:cNvPr>
          <p:cNvSpPr txBox="1">
            <a:spLocks/>
          </p:cNvSpPr>
          <p:nvPr/>
        </p:nvSpPr>
        <p:spPr>
          <a:xfrm>
            <a:off x="811530" y="365125"/>
            <a:ext cx="5886449"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9: Quality Assurance &amp; Fidelity</a:t>
            </a:r>
          </a:p>
        </p:txBody>
      </p:sp>
    </p:spTree>
    <p:extLst>
      <p:ext uri="{BB962C8B-B14F-4D97-AF65-F5344CB8AC3E}">
        <p14:creationId xmlns:p14="http://schemas.microsoft.com/office/powerpoint/2010/main" val="7074084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C3AB6-EC96-A407-B907-C0B9D9ADB2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96CAF-CE8C-0D6F-63C2-E229FDB0F06F}"/>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10: Equity, Diversity &amp; Inclusion (EDI)</a:t>
            </a:r>
          </a:p>
        </p:txBody>
      </p:sp>
      <p:sp>
        <p:nvSpPr>
          <p:cNvPr id="3" name="Content Placeholder 2">
            <a:extLst>
              <a:ext uri="{FF2B5EF4-FFF2-40B4-BE49-F238E27FC236}">
                <a16:creationId xmlns:a16="http://schemas.microsoft.com/office/drawing/2014/main" id="{3900B415-3622-046A-C74B-ACFE87D71D18}"/>
              </a:ext>
            </a:extLst>
          </p:cNvPr>
          <p:cNvSpPr>
            <a:spLocks noGrp="1"/>
          </p:cNvSpPr>
          <p:nvPr>
            <p:ph idx="1"/>
          </p:nvPr>
        </p:nvSpPr>
        <p:spPr/>
        <p:txBody>
          <a:bodyPr/>
          <a:lstStyle/>
          <a:p>
            <a:r>
              <a:rPr lang="en-GB" dirty="0"/>
              <a:t>This section examines how the home monitors itself to ensure the therapeutic model is delivered consistently and effectively. </a:t>
            </a:r>
          </a:p>
          <a:p>
            <a:r>
              <a:rPr lang="en-GB" dirty="0"/>
              <a:t>It reviews audits, case sampling, supervision oversight and improvement planning. </a:t>
            </a:r>
          </a:p>
          <a:p>
            <a:r>
              <a:rPr lang="en-GB" dirty="0"/>
              <a:t>The emphasis is on continuous learning and measurable fidelity, not one-off compliance.</a:t>
            </a:r>
          </a:p>
        </p:txBody>
      </p:sp>
    </p:spTree>
    <p:extLst>
      <p:ext uri="{BB962C8B-B14F-4D97-AF65-F5344CB8AC3E}">
        <p14:creationId xmlns:p14="http://schemas.microsoft.com/office/powerpoint/2010/main" val="13681182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8DD06-B482-AC40-D33F-FC2067DCA54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159F0E1-6065-B47F-DE15-F8A9552B62C5}"/>
              </a:ext>
            </a:extLst>
          </p:cNvPr>
          <p:cNvGraphicFramePr>
            <a:graphicFrameLocks noGrp="1"/>
          </p:cNvGraphicFramePr>
          <p:nvPr>
            <p:extLst>
              <p:ext uri="{D42A27DB-BD31-4B8C-83A1-F6EECF244321}">
                <p14:modId xmlns:p14="http://schemas.microsoft.com/office/powerpoint/2010/main" val="3582007867"/>
              </p:ext>
            </p:extLst>
          </p:nvPr>
        </p:nvGraphicFramePr>
        <p:xfrm>
          <a:off x="838200" y="1253172"/>
          <a:ext cx="10515600" cy="39931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EDI policies are up to date and codesigned with children. </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Care plans reflect identity needs clearly.</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EDI training completed and refreshed.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Adjustments made for religion, language, neurodiversity etc.</a:t>
                      </a:r>
                    </a:p>
                    <a:p>
                      <a:endParaRPr lang="en-GB" dirty="0"/>
                    </a:p>
                  </a:txBody>
                  <a:tcPr/>
                </a:tc>
                <a:tc>
                  <a:txBody>
                    <a:bodyPr/>
                    <a:lstStyle/>
                    <a:p>
                      <a:pPr lvl="0"/>
                      <a:r>
                        <a:rPr lang="en-GB" sz="1800" kern="1200" dirty="0">
                          <a:solidFill>
                            <a:schemeClr val="tx1"/>
                          </a:solidFill>
                          <a:effectLst/>
                          <a:latin typeface="+mn-lt"/>
                          <a:ea typeface="+mn-ea"/>
                          <a:cs typeface="+mn-cs"/>
                        </a:rPr>
                        <a:t>Staff speak confidently about identity and discrimination.</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They describe adapting approaches respectfully.</a:t>
                      </a:r>
                    </a:p>
                    <a:p>
                      <a:endParaRPr lang="en-GB" dirty="0"/>
                    </a:p>
                  </a:txBody>
                  <a:tcPr/>
                </a:tc>
                <a:tc>
                  <a:txBody>
                    <a:bodyPr/>
                    <a:lstStyle/>
                    <a:p>
                      <a:pPr lvl="0"/>
                      <a:r>
                        <a:rPr lang="en-GB" sz="1800" kern="1200" dirty="0">
                          <a:solidFill>
                            <a:schemeClr val="tx1"/>
                          </a:solidFill>
                          <a:effectLst/>
                          <a:latin typeface="+mn-lt"/>
                          <a:ea typeface="+mn-ea"/>
                          <a:cs typeface="+mn-cs"/>
                        </a:rPr>
                        <a:t>Environment reflects diversity (books, displays, food, celebrations).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 speak about feeling respected.</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063D4660-8100-43E7-5F16-5C433FBF3E8C}"/>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2" name="Title 1">
            <a:extLst>
              <a:ext uri="{FF2B5EF4-FFF2-40B4-BE49-F238E27FC236}">
                <a16:creationId xmlns:a16="http://schemas.microsoft.com/office/drawing/2014/main" id="{70D44AF3-D6F8-15D4-054F-49ED1765395C}"/>
              </a:ext>
            </a:extLst>
          </p:cNvPr>
          <p:cNvSpPr>
            <a:spLocks noGrp="1"/>
          </p:cNvSpPr>
          <p:nvPr>
            <p:ph type="title"/>
          </p:nvPr>
        </p:nvSpPr>
        <p:spPr>
          <a:xfrm>
            <a:off x="838200" y="365125"/>
            <a:ext cx="548259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10: Equity, Diversity &amp; Inclusion (EDI)</a:t>
            </a:r>
          </a:p>
        </p:txBody>
      </p:sp>
    </p:spTree>
    <p:extLst>
      <p:ext uri="{BB962C8B-B14F-4D97-AF65-F5344CB8AC3E}">
        <p14:creationId xmlns:p14="http://schemas.microsoft.com/office/powerpoint/2010/main" val="11913445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60EF5-FB2C-F7B2-A782-556005FDAF2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AC75775-8B33-0DB7-454E-B218CB76C7D6}"/>
              </a:ext>
            </a:extLst>
          </p:cNvPr>
          <p:cNvGraphicFramePr>
            <a:graphicFrameLocks noGrp="1"/>
          </p:cNvGraphicFramePr>
          <p:nvPr>
            <p:extLst>
              <p:ext uri="{D42A27DB-BD31-4B8C-83A1-F6EECF244321}">
                <p14:modId xmlns:p14="http://schemas.microsoft.com/office/powerpoint/2010/main" val="1702052262"/>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Identity needs recorded but not always acted on.</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aware of importance but lack depth.</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Some inclusion evident but inconsistent.</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ABBCCD42-1718-FCBC-3139-7E23973CEE6F}"/>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6" name="Title 1">
            <a:extLst>
              <a:ext uri="{FF2B5EF4-FFF2-40B4-BE49-F238E27FC236}">
                <a16:creationId xmlns:a16="http://schemas.microsoft.com/office/drawing/2014/main" id="{37998A61-6261-849E-A0C9-77D5B7F40DCB}"/>
              </a:ext>
            </a:extLst>
          </p:cNvPr>
          <p:cNvSpPr txBox="1">
            <a:spLocks/>
          </p:cNvSpPr>
          <p:nvPr/>
        </p:nvSpPr>
        <p:spPr>
          <a:xfrm>
            <a:off x="838200" y="365125"/>
            <a:ext cx="548259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10: Equity, Diversity &amp; Inclusion (EDI)</a:t>
            </a:r>
          </a:p>
        </p:txBody>
      </p:sp>
    </p:spTree>
    <p:extLst>
      <p:ext uri="{BB962C8B-B14F-4D97-AF65-F5344CB8AC3E}">
        <p14:creationId xmlns:p14="http://schemas.microsoft.com/office/powerpoint/2010/main" val="22803190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CB44B-170D-95BD-0DB1-2CE92B40B4B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202C94F-5784-83DE-D6C7-EEA01AB80330}"/>
              </a:ext>
            </a:extLst>
          </p:cNvPr>
          <p:cNvGraphicFramePr>
            <a:graphicFrameLocks noGrp="1"/>
          </p:cNvGraphicFramePr>
          <p:nvPr>
            <p:extLst>
              <p:ext uri="{D42A27DB-BD31-4B8C-83A1-F6EECF244321}">
                <p14:modId xmlns:p14="http://schemas.microsoft.com/office/powerpoint/2010/main" val="2179573687"/>
              </p:ext>
            </p:extLst>
          </p:nvPr>
        </p:nvGraphicFramePr>
        <p:xfrm>
          <a:off x="838200" y="1253172"/>
          <a:ext cx="10515600" cy="179863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No meaningful record of identity needs.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Minimising or dismissive comments.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Children’s identity overlooked or misgendered without correction.</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870306FB-1BBA-E756-B3E6-1B17D61D058B}"/>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6" name="Title 1">
            <a:extLst>
              <a:ext uri="{FF2B5EF4-FFF2-40B4-BE49-F238E27FC236}">
                <a16:creationId xmlns:a16="http://schemas.microsoft.com/office/drawing/2014/main" id="{E8DC7E6B-4E41-F29D-7DB5-34F4B6B8561D}"/>
              </a:ext>
            </a:extLst>
          </p:cNvPr>
          <p:cNvSpPr>
            <a:spLocks noGrp="1"/>
          </p:cNvSpPr>
          <p:nvPr>
            <p:ph type="title"/>
          </p:nvPr>
        </p:nvSpPr>
        <p:spPr>
          <a:xfrm>
            <a:off x="838200" y="365125"/>
            <a:ext cx="548259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10: Equity, Diversity &amp; Inclusion (EDI)</a:t>
            </a:r>
          </a:p>
        </p:txBody>
      </p:sp>
    </p:spTree>
    <p:extLst>
      <p:ext uri="{BB962C8B-B14F-4D97-AF65-F5344CB8AC3E}">
        <p14:creationId xmlns:p14="http://schemas.microsoft.com/office/powerpoint/2010/main" val="34125358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E362B-2390-0B87-8649-91A2BAC2B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8C446-49E7-DB7E-54D1-3C3A326D07A1}"/>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br>
              <a:rPr lang="en-GB" sz="3200" dirty="0">
                <a:latin typeface="Open Sans" panose="020B0606030504020204" pitchFamily="34" charset="0"/>
                <a:ea typeface="Open Sans" panose="020B0606030504020204" pitchFamily="34" charset="0"/>
                <a:cs typeface="Open Sans" panose="020B0606030504020204" pitchFamily="34" charset="0"/>
              </a:rPr>
            </a:br>
            <a:r>
              <a:rPr lang="en-GB" sz="3200" dirty="0">
                <a:latin typeface="Open Sans" panose="020B0606030504020204" pitchFamily="34" charset="0"/>
                <a:ea typeface="Open Sans" panose="020B0606030504020204" pitchFamily="34" charset="0"/>
                <a:cs typeface="Open Sans" panose="020B0606030504020204" pitchFamily="34" charset="0"/>
              </a:rPr>
              <a:t>Theme 11: Evidence &amp; Casework</a:t>
            </a:r>
            <a:br>
              <a:rPr lang="en-GB" sz="3200" dirty="0">
                <a:latin typeface="Open Sans" panose="020B0606030504020204" pitchFamily="34" charset="0"/>
                <a:ea typeface="Open Sans" panose="020B0606030504020204" pitchFamily="34" charset="0"/>
                <a:cs typeface="Open Sans" panose="020B0606030504020204" pitchFamily="34" charset="0"/>
              </a:rPr>
            </a:br>
            <a:endParaRPr lang="en-GB" sz="32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C861F498-E55E-F73F-4641-F12D6736EF5C}"/>
              </a:ext>
            </a:extLst>
          </p:cNvPr>
          <p:cNvSpPr>
            <a:spLocks noGrp="1"/>
          </p:cNvSpPr>
          <p:nvPr>
            <p:ph idx="1"/>
          </p:nvPr>
        </p:nvSpPr>
        <p:spPr/>
        <p:txBody>
          <a:bodyPr/>
          <a:lstStyle/>
          <a:p>
            <a:r>
              <a:rPr lang="en-GB" dirty="0"/>
              <a:t>This section examines how the home monitors itself to ensure the therapeutic model is delivered consistently and effectively. </a:t>
            </a:r>
          </a:p>
          <a:p>
            <a:r>
              <a:rPr lang="en-GB" dirty="0"/>
              <a:t>It reviews audits, case sampling, supervision oversight and improvement planning. </a:t>
            </a:r>
          </a:p>
          <a:p>
            <a:r>
              <a:rPr lang="en-GB" dirty="0"/>
              <a:t>The emphasis is on continuous learning and measurable fidelity, not one-off compliance.</a:t>
            </a:r>
          </a:p>
        </p:txBody>
      </p:sp>
    </p:spTree>
    <p:extLst>
      <p:ext uri="{BB962C8B-B14F-4D97-AF65-F5344CB8AC3E}">
        <p14:creationId xmlns:p14="http://schemas.microsoft.com/office/powerpoint/2010/main" val="3915809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5C382-7BD6-89A3-321F-077927D7171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3B3D8BD-9ED6-4857-9321-861004CCD288}"/>
              </a:ext>
            </a:extLst>
          </p:cNvPr>
          <p:cNvGraphicFramePr>
            <a:graphicFrameLocks noGrp="1"/>
          </p:cNvGraphicFramePr>
          <p:nvPr>
            <p:extLst>
              <p:ext uri="{D42A27DB-BD31-4B8C-83A1-F6EECF244321}">
                <p14:modId xmlns:p14="http://schemas.microsoft.com/office/powerpoint/2010/main" val="2637057210"/>
              </p:ext>
            </p:extLst>
          </p:nvPr>
        </p:nvGraphicFramePr>
        <p:xfrm>
          <a:off x="838200" y="1253172"/>
          <a:ext cx="10515600" cy="509047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r>
                        <a:rPr lang="en-GB" dirty="0"/>
                        <a:t>Detailed, up-to-date case files for each child including assessments, care plans, reviews, and therapeutic notes.</a:t>
                      </a:r>
                    </a:p>
                    <a:p>
                      <a:endParaRPr lang="en-GB" dirty="0"/>
                    </a:p>
                    <a:p>
                      <a:r>
                        <a:rPr lang="en-GB" dirty="0"/>
                        <a:t>Evidence of regular audit or oversight of casework.</a:t>
                      </a:r>
                    </a:p>
                    <a:p>
                      <a:endParaRPr lang="en-GB" dirty="0"/>
                    </a:p>
                    <a:p>
                      <a:r>
                        <a:rPr lang="en-GB" dirty="0"/>
                        <a:t>Clear links between assessment, planning, intervention, and review.</a:t>
                      </a:r>
                    </a:p>
                    <a:p>
                      <a:endParaRPr lang="en-GB" dirty="0"/>
                    </a:p>
                    <a:p>
                      <a:r>
                        <a:rPr lang="en-GB" dirty="0"/>
                        <a:t>Records show child progress and outcomes measured over time.</a:t>
                      </a:r>
                    </a:p>
                    <a:p>
                      <a:endParaRPr lang="en-GB" dirty="0"/>
                    </a:p>
                  </a:txBody>
                  <a:tcPr/>
                </a:tc>
                <a:tc>
                  <a:txBody>
                    <a:bodyPr/>
                    <a:lstStyle/>
                    <a:p>
                      <a:pPr lvl="0"/>
                      <a:r>
                        <a:rPr lang="en-GB" sz="1800" kern="1200" dirty="0">
                          <a:solidFill>
                            <a:schemeClr val="tx1"/>
                          </a:solidFill>
                          <a:effectLst/>
                          <a:latin typeface="+mn-lt"/>
                          <a:ea typeface="+mn-ea"/>
                          <a:cs typeface="+mn-cs"/>
                        </a:rPr>
                        <a:t>Staff can explain why specific interventions were chosen for each child.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They can point to evidence of impact or adaptation.</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Examples of reflective practice e.g. learning from previous cases to improve future support.</a:t>
                      </a:r>
                    </a:p>
                    <a:p>
                      <a:endParaRPr lang="en-GB" dirty="0"/>
                    </a:p>
                  </a:txBody>
                  <a:tcPr/>
                </a:tc>
                <a:tc>
                  <a:txBody>
                    <a:bodyPr/>
                    <a:lstStyle/>
                    <a:p>
                      <a:pPr lvl="0"/>
                      <a:r>
                        <a:rPr lang="en-GB" sz="1800" kern="1200" dirty="0">
                          <a:solidFill>
                            <a:schemeClr val="tx1"/>
                          </a:solidFill>
                          <a:effectLst/>
                          <a:latin typeface="+mn-lt"/>
                          <a:ea typeface="+mn-ea"/>
                          <a:cs typeface="+mn-cs"/>
                        </a:rPr>
                        <a:t>Staff can articulate child histories, plans, and progress accurately.</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Practice aligns with documented casework.</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Children’s experiences match what’s recorded in files (no surprises).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DE8BF958-24C6-2AB2-AA08-012073DA42F5}"/>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6" name="Title 1">
            <a:extLst>
              <a:ext uri="{FF2B5EF4-FFF2-40B4-BE49-F238E27FC236}">
                <a16:creationId xmlns:a16="http://schemas.microsoft.com/office/drawing/2014/main" id="{E6788042-82DC-04BB-3FDF-BD8AA2DFD917}"/>
              </a:ext>
            </a:extLst>
          </p:cNvPr>
          <p:cNvSpPr txBox="1">
            <a:spLocks/>
          </p:cNvSpPr>
          <p:nvPr/>
        </p:nvSpPr>
        <p:spPr>
          <a:xfrm>
            <a:off x="838200" y="365125"/>
            <a:ext cx="575310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a:p>
            <a:r>
              <a:rPr lang="en-GB" dirty="0"/>
              <a:t>Theme 11: Evidence &amp; Casework</a:t>
            </a:r>
          </a:p>
          <a:p>
            <a:endParaRPr lang="en-GB" dirty="0"/>
          </a:p>
        </p:txBody>
      </p:sp>
    </p:spTree>
    <p:extLst>
      <p:ext uri="{BB962C8B-B14F-4D97-AF65-F5344CB8AC3E}">
        <p14:creationId xmlns:p14="http://schemas.microsoft.com/office/powerpoint/2010/main" val="1831608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F727C-7ABE-F894-367A-8AFDF9BC158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225752E-5AA3-B1CE-A2D2-3C85D0C29395}"/>
              </a:ext>
            </a:extLst>
          </p:cNvPr>
          <p:cNvSpPr txBox="1">
            <a:spLocks/>
          </p:cNvSpPr>
          <p:nvPr/>
        </p:nvSpPr>
        <p:spPr>
          <a:xfrm>
            <a:off x="663389" y="759206"/>
            <a:ext cx="7681951" cy="5227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RAG Rating</a:t>
            </a:r>
          </a:p>
        </p:txBody>
      </p:sp>
      <p:sp>
        <p:nvSpPr>
          <p:cNvPr id="5" name="TextBox 4">
            <a:extLst>
              <a:ext uri="{FF2B5EF4-FFF2-40B4-BE49-F238E27FC236}">
                <a16:creationId xmlns:a16="http://schemas.microsoft.com/office/drawing/2014/main" id="{8C9B64E4-914D-6E37-EC1F-BC1A84556FF3}"/>
              </a:ext>
            </a:extLst>
          </p:cNvPr>
          <p:cNvSpPr txBox="1"/>
          <p:nvPr/>
        </p:nvSpPr>
        <p:spPr>
          <a:xfrm>
            <a:off x="874618" y="1472097"/>
            <a:ext cx="10442761" cy="2308324"/>
          </a:xfrm>
          <a:prstGeom prst="rect">
            <a:avLst/>
          </a:prstGeom>
          <a:noFill/>
        </p:spPr>
        <p:txBody>
          <a:bodyPr wrap="square" rtlCol="0">
            <a:spAutoFit/>
          </a:bodyPr>
          <a:lstStyle/>
          <a:p>
            <a:pPr lvl="0" eaLnBrk="0" fontAlgn="base" hangingPunct="0">
              <a:spcBef>
                <a:spcPct val="0"/>
              </a:spcBef>
              <a:spcAft>
                <a:spcPct val="0"/>
              </a:spcAft>
            </a:pPr>
            <a:r>
              <a:rPr lang="en-GB" altLang="en-US" dirty="0">
                <a:latin typeface="Open Sans" panose="020B0606030504020204" pitchFamily="34" charset="0"/>
                <a:ea typeface="Open Sans" panose="020B0606030504020204" pitchFamily="34" charset="0"/>
                <a:cs typeface="Open Sans" panose="020B0606030504020204" pitchFamily="34" charset="0"/>
              </a:rPr>
              <a:t>The RAG system aims to helps assess the level of assurance in practice and focus attention on what matters most for children’s safety, experience and outcomes.</a:t>
            </a:r>
          </a:p>
          <a:p>
            <a:pPr lvl="0" eaLnBrk="0" fontAlgn="base" hangingPunct="0">
              <a:spcBef>
                <a:spcPct val="0"/>
              </a:spcBef>
              <a:spcAft>
                <a:spcPct val="0"/>
              </a:spcAft>
            </a:pPr>
            <a:endParaRPr lang="en-GB" altLang="en-US" dirty="0">
              <a:latin typeface="Open Sans" panose="020B0606030504020204" pitchFamily="34" charset="0"/>
              <a:ea typeface="Open Sans" panose="020B0606030504020204" pitchFamily="34" charset="0"/>
              <a:cs typeface="Open Sans" panose="020B0606030504020204" pitchFamily="34" charset="0"/>
            </a:endParaRPr>
          </a:p>
          <a:p>
            <a:pPr lvl="0" eaLnBrk="0" fontAlgn="base" hangingPunct="0">
              <a:spcBef>
                <a:spcPct val="0"/>
              </a:spcBef>
              <a:spcAft>
                <a:spcPct val="0"/>
              </a:spcAft>
            </a:pPr>
            <a:r>
              <a:rPr lang="en-GB" altLang="en-US" dirty="0">
                <a:latin typeface="Open Sans" panose="020B0606030504020204" pitchFamily="34" charset="0"/>
                <a:ea typeface="Open Sans" panose="020B0606030504020204" pitchFamily="34" charset="0"/>
                <a:cs typeface="Open Sans" panose="020B0606030504020204" pitchFamily="34" charset="0"/>
              </a:rPr>
              <a:t>It’s recommended that during the visit you flag any immediate concerns to be transparent and get a deeper level of understanding and then complete the full RAG rating after the visit. </a:t>
            </a:r>
          </a:p>
          <a:p>
            <a:pPr lvl="0" eaLnBrk="0" fontAlgn="base" hangingPunct="0">
              <a:spcBef>
                <a:spcPct val="0"/>
              </a:spcBef>
              <a:spcAft>
                <a:spcPct val="0"/>
              </a:spcAft>
            </a:pPr>
            <a:endParaRPr lang="en-GB" altLang="en-US" dirty="0">
              <a:latin typeface="Open Sans" panose="020B0606030504020204" pitchFamily="34" charset="0"/>
              <a:ea typeface="Open Sans" panose="020B0606030504020204" pitchFamily="34" charset="0"/>
              <a:cs typeface="Open Sans" panose="020B0606030504020204" pitchFamily="34" charset="0"/>
            </a:endParaRPr>
          </a:p>
          <a:p>
            <a:pPr lvl="0" eaLnBrk="0" fontAlgn="base" hangingPunct="0">
              <a:spcBef>
                <a:spcPct val="0"/>
              </a:spcBef>
              <a:spcAft>
                <a:spcPct val="0"/>
              </a:spcAft>
            </a:pPr>
            <a:r>
              <a:rPr lang="en-GB" altLang="en-US" dirty="0">
                <a:latin typeface="Open Sans" panose="020B0606030504020204" pitchFamily="34" charset="0"/>
                <a:ea typeface="Open Sans" panose="020B0606030504020204" pitchFamily="34" charset="0"/>
                <a:cs typeface="Open Sans" panose="020B0606030504020204" pitchFamily="34" charset="0"/>
              </a:rPr>
              <a:t>It’s important to take a relational approach to the visit, building a transparent way of working between you and the home. </a:t>
            </a:r>
            <a:endParaRPr lang="en-GB"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Table 1">
            <a:extLst>
              <a:ext uri="{FF2B5EF4-FFF2-40B4-BE49-F238E27FC236}">
                <a16:creationId xmlns:a16="http://schemas.microsoft.com/office/drawing/2014/main" id="{1AFDD066-159A-166A-FD32-D10AFC1A5FF6}"/>
              </a:ext>
            </a:extLst>
          </p:cNvPr>
          <p:cNvGraphicFramePr>
            <a:graphicFrameLocks noGrp="1"/>
          </p:cNvGraphicFramePr>
          <p:nvPr>
            <p:extLst>
              <p:ext uri="{D42A27DB-BD31-4B8C-83A1-F6EECF244321}">
                <p14:modId xmlns:p14="http://schemas.microsoft.com/office/powerpoint/2010/main" val="2805317748"/>
              </p:ext>
            </p:extLst>
          </p:nvPr>
        </p:nvGraphicFramePr>
        <p:xfrm>
          <a:off x="874617" y="4247564"/>
          <a:ext cx="10442761" cy="1463040"/>
        </p:xfrm>
        <a:graphic>
          <a:graphicData uri="http://schemas.openxmlformats.org/drawingml/2006/table">
            <a:tbl>
              <a:tblPr/>
              <a:tblGrid>
                <a:gridCol w="1416192">
                  <a:extLst>
                    <a:ext uri="{9D8B030D-6E8A-4147-A177-3AD203B41FA5}">
                      <a16:colId xmlns:a16="http://schemas.microsoft.com/office/drawing/2014/main" val="4195553273"/>
                    </a:ext>
                  </a:extLst>
                </a:gridCol>
                <a:gridCol w="9026569">
                  <a:extLst>
                    <a:ext uri="{9D8B030D-6E8A-4147-A177-3AD203B41FA5}">
                      <a16:colId xmlns:a16="http://schemas.microsoft.com/office/drawing/2014/main" val="2085090574"/>
                    </a:ext>
                  </a:extLst>
                </a:gridCol>
              </a:tblGrid>
              <a:tr h="228600">
                <a:tc>
                  <a:txBody>
                    <a:bodyPr/>
                    <a:lstStyle/>
                    <a:p>
                      <a:pPr>
                        <a:buNone/>
                      </a:pPr>
                      <a:r>
                        <a:rPr lang="en-GB" sz="1600" b="1" dirty="0">
                          <a:solidFill>
                            <a:srgbClr val="002060"/>
                          </a:solidFill>
                          <a:effectLst/>
                          <a:latin typeface="+mn-lt"/>
                        </a:rPr>
                        <a:t>Green</a:t>
                      </a:r>
                      <a:endParaRPr lang="en-GB" sz="1600" dirty="0">
                        <a:solidFill>
                          <a:srgbClr val="002060"/>
                        </a:solidFill>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buNone/>
                      </a:pPr>
                      <a:r>
                        <a:rPr lang="en-GB" sz="1600" dirty="0">
                          <a:solidFill>
                            <a:srgbClr val="002060"/>
                          </a:solidFill>
                          <a:effectLst/>
                          <a:latin typeface="+mn-lt"/>
                        </a:rPr>
                        <a:t>No concern. Sufficient information and / or evidence obtained.</a:t>
                      </a:r>
                      <a:endParaRPr lang="en-GB" sz="16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99605846"/>
                  </a:ext>
                </a:extLst>
              </a:tr>
              <a:tr h="228600">
                <a:tc>
                  <a:txBody>
                    <a:bodyPr/>
                    <a:lstStyle/>
                    <a:p>
                      <a:pPr>
                        <a:buNone/>
                      </a:pPr>
                      <a:r>
                        <a:rPr lang="en-GB" sz="1600" b="1" dirty="0">
                          <a:solidFill>
                            <a:srgbClr val="002060"/>
                          </a:solidFill>
                          <a:effectLst/>
                          <a:latin typeface="+mn-lt"/>
                        </a:rPr>
                        <a:t>Amber</a:t>
                      </a:r>
                      <a:endParaRPr lang="en-GB" sz="1600" dirty="0">
                        <a:solidFill>
                          <a:srgbClr val="002060"/>
                        </a:solidFill>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buNone/>
                      </a:pPr>
                      <a:r>
                        <a:rPr lang="en-GB" sz="1600" dirty="0">
                          <a:solidFill>
                            <a:srgbClr val="002060"/>
                          </a:solidFill>
                          <a:effectLst/>
                          <a:latin typeface="+mn-lt"/>
                        </a:rPr>
                        <a:t>Some concern. Partial information and / or evidence, leading to action planning and review.   </a:t>
                      </a:r>
                      <a:endParaRPr lang="en-GB" sz="16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3761522"/>
                  </a:ext>
                </a:extLst>
              </a:tr>
              <a:tr h="228600">
                <a:tc>
                  <a:txBody>
                    <a:bodyPr/>
                    <a:lstStyle/>
                    <a:p>
                      <a:pPr>
                        <a:buNone/>
                      </a:pPr>
                      <a:r>
                        <a:rPr lang="en-GB" sz="1600" b="1" dirty="0">
                          <a:solidFill>
                            <a:srgbClr val="002060"/>
                          </a:solidFill>
                          <a:effectLst/>
                          <a:latin typeface="+mn-lt"/>
                        </a:rPr>
                        <a:t>Red</a:t>
                      </a:r>
                      <a:endParaRPr lang="en-GB" sz="1600" dirty="0">
                        <a:solidFill>
                          <a:srgbClr val="002060"/>
                        </a:solidFill>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buNone/>
                      </a:pPr>
                      <a:r>
                        <a:rPr lang="en-GB" sz="1600" dirty="0">
                          <a:solidFill>
                            <a:srgbClr val="002060"/>
                          </a:solidFill>
                          <a:effectLst/>
                          <a:latin typeface="+mn-lt"/>
                        </a:rPr>
                        <a:t>Significant concern. Missing information and / or evidence leading to urgent action planning and review. </a:t>
                      </a:r>
                      <a:endParaRPr lang="en-GB" sz="16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65639106"/>
                  </a:ext>
                </a:extLst>
              </a:tr>
              <a:tr h="247650">
                <a:tc>
                  <a:txBody>
                    <a:bodyPr/>
                    <a:lstStyle/>
                    <a:p>
                      <a:pPr>
                        <a:buNone/>
                      </a:pPr>
                      <a:r>
                        <a:rPr lang="en-GB" sz="1600" b="1" dirty="0">
                          <a:solidFill>
                            <a:srgbClr val="20275C"/>
                          </a:solidFill>
                          <a:effectLst/>
                          <a:latin typeface="+mn-lt"/>
                        </a:rPr>
                        <a:t>Exemplary practice</a:t>
                      </a:r>
                      <a:endParaRPr lang="en-GB" sz="1600" dirty="0">
                        <a:solidFill>
                          <a:srgbClr val="000000"/>
                        </a:solidFill>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buNone/>
                      </a:pPr>
                      <a:r>
                        <a:rPr lang="en-GB" sz="1600" dirty="0">
                          <a:solidFill>
                            <a:srgbClr val="20275C"/>
                          </a:solidFill>
                          <a:effectLst/>
                          <a:latin typeface="+mn-lt"/>
                        </a:rPr>
                        <a:t> </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89802311"/>
                  </a:ext>
                </a:extLst>
              </a:tr>
            </a:tbl>
          </a:graphicData>
        </a:graphic>
      </p:graphicFrame>
      <p:sp>
        <p:nvSpPr>
          <p:cNvPr id="3" name="Rectangle 1">
            <a:extLst>
              <a:ext uri="{FF2B5EF4-FFF2-40B4-BE49-F238E27FC236}">
                <a16:creationId xmlns:a16="http://schemas.microsoft.com/office/drawing/2014/main" id="{DF0C0DE6-8702-7A05-BA68-E5591A8D6DC1}"/>
              </a:ext>
            </a:extLst>
          </p:cNvPr>
          <p:cNvSpPr>
            <a:spLocks noChangeArrowheads="1"/>
          </p:cNvSpPr>
          <p:nvPr/>
        </p:nvSpPr>
        <p:spPr bwMode="auto">
          <a:xfrm>
            <a:off x="1085850" y="34909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106161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88514-110D-AFAE-B6F5-AA2AA5BC020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A428CC9-7975-4840-13EE-3AE1E33B75ED}"/>
              </a:ext>
            </a:extLst>
          </p:cNvPr>
          <p:cNvGraphicFramePr>
            <a:graphicFrameLocks noGrp="1"/>
          </p:cNvGraphicFramePr>
          <p:nvPr>
            <p:extLst>
              <p:ext uri="{D42A27DB-BD31-4B8C-83A1-F6EECF244321}">
                <p14:modId xmlns:p14="http://schemas.microsoft.com/office/powerpoint/2010/main" val="538934070"/>
              </p:ext>
            </p:extLst>
          </p:nvPr>
        </p:nvGraphicFramePr>
        <p:xfrm>
          <a:off x="838200" y="1253172"/>
          <a:ext cx="10515600" cy="371887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Case files exist but may be partially complete, outdated, or inconsistent.</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Some gaps in linking assessment, planning, and intervention.</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Limited evidence of review or evaluation.</a:t>
                      </a:r>
                    </a:p>
                    <a:p>
                      <a:endParaRPr lang="en-GB" dirty="0"/>
                    </a:p>
                  </a:txBody>
                  <a:tcPr/>
                </a:tc>
                <a:tc>
                  <a:txBody>
                    <a:bodyPr/>
                    <a:lstStyle/>
                    <a:p>
                      <a:pPr lvl="0"/>
                      <a:r>
                        <a:rPr lang="en-GB" sz="1800" kern="1200" dirty="0">
                          <a:solidFill>
                            <a:schemeClr val="tx1"/>
                          </a:solidFill>
                          <a:effectLst/>
                          <a:latin typeface="+mn-lt"/>
                          <a:ea typeface="+mn-ea"/>
                          <a:cs typeface="+mn-cs"/>
                        </a:rPr>
                        <a:t>Staff aware of plans but may rely on memory rather than documented guidance.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Some uncertainty about progress tracking or next steps.</a:t>
                      </a:r>
                    </a:p>
                    <a:p>
                      <a:endParaRPr lang="en-GB" dirty="0"/>
                    </a:p>
                  </a:txBody>
                  <a:tcPr/>
                </a:tc>
                <a:tc>
                  <a:txBody>
                    <a:bodyPr/>
                    <a:lstStyle/>
                    <a:p>
                      <a:pPr lvl="0"/>
                      <a:r>
                        <a:rPr lang="en-GB" sz="1800" kern="1200" dirty="0">
                          <a:solidFill>
                            <a:schemeClr val="tx1"/>
                          </a:solidFill>
                          <a:effectLst/>
                          <a:latin typeface="+mn-lt"/>
                          <a:ea typeface="+mn-ea"/>
                          <a:cs typeface="+mn-cs"/>
                        </a:rPr>
                        <a:t>Practice generally matches case files but inconsistently applied.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Some children’s needs appear under-documented or overlooked.</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05D1F53E-57F9-A662-AB1C-9059485014F9}"/>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2" name="Title 1">
            <a:extLst>
              <a:ext uri="{FF2B5EF4-FFF2-40B4-BE49-F238E27FC236}">
                <a16:creationId xmlns:a16="http://schemas.microsoft.com/office/drawing/2014/main" id="{9DC9B68F-3762-E40D-1E47-9359A62C2A25}"/>
              </a:ext>
            </a:extLst>
          </p:cNvPr>
          <p:cNvSpPr txBox="1">
            <a:spLocks/>
          </p:cNvSpPr>
          <p:nvPr/>
        </p:nvSpPr>
        <p:spPr>
          <a:xfrm>
            <a:off x="838200" y="365125"/>
            <a:ext cx="575310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a:p>
            <a:r>
              <a:rPr lang="en-GB" dirty="0"/>
              <a:t>Theme 11: Evidence &amp; Casework</a:t>
            </a:r>
          </a:p>
          <a:p>
            <a:endParaRPr lang="en-GB" dirty="0"/>
          </a:p>
        </p:txBody>
      </p:sp>
    </p:spTree>
    <p:extLst>
      <p:ext uri="{BB962C8B-B14F-4D97-AF65-F5344CB8AC3E}">
        <p14:creationId xmlns:p14="http://schemas.microsoft.com/office/powerpoint/2010/main" val="1384818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6D647-12F1-6D7F-2FCE-487405EB743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9A7EFAD-0308-98BE-04D8-BEDC65F71761}"/>
              </a:ext>
            </a:extLst>
          </p:cNvPr>
          <p:cNvGraphicFramePr>
            <a:graphicFrameLocks noGrp="1"/>
          </p:cNvGraphicFramePr>
          <p:nvPr>
            <p:extLst>
              <p:ext uri="{D42A27DB-BD31-4B8C-83A1-F6EECF244321}">
                <p14:modId xmlns:p14="http://schemas.microsoft.com/office/powerpoint/2010/main" val="3735161543"/>
              </p:ext>
            </p:extLst>
          </p:nvPr>
        </p:nvGraphicFramePr>
        <p:xfrm>
          <a:off x="838200" y="1253172"/>
          <a:ext cx="10515600" cy="262159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Files incomplete, outdated, or missing key information.</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No clear evidence of planning, assessment, or review.</a:t>
                      </a:r>
                    </a:p>
                    <a:p>
                      <a:endParaRPr lang="en-GB" dirty="0"/>
                    </a:p>
                  </a:txBody>
                  <a:tcPr/>
                </a:tc>
                <a:tc>
                  <a:txBody>
                    <a:bodyPr/>
                    <a:lstStyle/>
                    <a:p>
                      <a:pPr lvl="0"/>
                      <a:r>
                        <a:rPr lang="en-GB" sz="1800" kern="1200" dirty="0">
                          <a:solidFill>
                            <a:schemeClr val="tx1"/>
                          </a:solidFill>
                          <a:effectLst/>
                          <a:latin typeface="+mn-lt"/>
                          <a:ea typeface="+mn-ea"/>
                          <a:cs typeface="+mn-cs"/>
                        </a:rPr>
                        <a:t>Staff cannot explain rationale for interventions.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Little awareness of child history or plans.</a:t>
                      </a:r>
                    </a:p>
                    <a:p>
                      <a:endParaRPr lang="en-GB" dirty="0"/>
                    </a:p>
                  </a:txBody>
                  <a:tcPr/>
                </a:tc>
                <a:tc>
                  <a:txBody>
                    <a:bodyPr/>
                    <a:lstStyle/>
                    <a:p>
                      <a:pPr lvl="0"/>
                      <a:r>
                        <a:rPr lang="en-GB" sz="1800" kern="1200" dirty="0">
                          <a:solidFill>
                            <a:schemeClr val="tx1"/>
                          </a:solidFill>
                          <a:effectLst/>
                          <a:latin typeface="+mn-lt"/>
                          <a:ea typeface="+mn-ea"/>
                          <a:cs typeface="+mn-cs"/>
                        </a:rPr>
                        <a:t>Practice appears reactive, inconsistent, or uninformed.</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Children’s experiences do not match documented casework (if it exists).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43B0A067-D574-C082-A62C-391ABD39241B}"/>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2" name="Title 1">
            <a:extLst>
              <a:ext uri="{FF2B5EF4-FFF2-40B4-BE49-F238E27FC236}">
                <a16:creationId xmlns:a16="http://schemas.microsoft.com/office/drawing/2014/main" id="{3A9D2BDC-48D8-6854-C806-8CFFE5C3067A}"/>
              </a:ext>
            </a:extLst>
          </p:cNvPr>
          <p:cNvSpPr txBox="1">
            <a:spLocks/>
          </p:cNvSpPr>
          <p:nvPr/>
        </p:nvSpPr>
        <p:spPr>
          <a:xfrm>
            <a:off x="838200" y="365125"/>
            <a:ext cx="575310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defPPr>
              <a:defRPr lang="en-US"/>
            </a:defPPr>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a:p>
            <a:r>
              <a:rPr lang="en-GB" dirty="0"/>
              <a:t>Theme 11: Evidence &amp; Casework</a:t>
            </a:r>
          </a:p>
          <a:p>
            <a:endParaRPr lang="en-GB" dirty="0"/>
          </a:p>
        </p:txBody>
      </p:sp>
    </p:spTree>
    <p:extLst>
      <p:ext uri="{BB962C8B-B14F-4D97-AF65-F5344CB8AC3E}">
        <p14:creationId xmlns:p14="http://schemas.microsoft.com/office/powerpoint/2010/main" val="32716842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105FA-B8E7-BA08-E716-AC535D2DE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6C45A-8579-5E4D-500F-94F4486E2834}"/>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3200" dirty="0">
                <a:latin typeface="Open Sans" panose="020B0606030504020204" pitchFamily="34" charset="0"/>
                <a:ea typeface="Open Sans" panose="020B0606030504020204" pitchFamily="34" charset="0"/>
                <a:cs typeface="Open Sans" panose="020B0606030504020204" pitchFamily="34" charset="0"/>
              </a:rPr>
              <a:t>Theme 12: </a:t>
            </a:r>
            <a:r>
              <a:rPr lang="es-ES" sz="3200" dirty="0">
                <a:latin typeface="Open Sans" panose="020B0606030504020204" pitchFamily="34" charset="0"/>
                <a:ea typeface="Open Sans" panose="020B0606030504020204" pitchFamily="34" charset="0"/>
                <a:cs typeface="Open Sans" panose="020B0606030504020204" pitchFamily="34" charset="0"/>
              </a:rPr>
              <a:t>Digital, Online &amp; Social Media Safety</a:t>
            </a:r>
            <a:endParaRPr lang="en-GB" sz="32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49AD2543-A234-5E6C-2C39-FF054A54EE64}"/>
              </a:ext>
            </a:extLst>
          </p:cNvPr>
          <p:cNvSpPr>
            <a:spLocks noGrp="1"/>
          </p:cNvSpPr>
          <p:nvPr>
            <p:ph idx="1"/>
          </p:nvPr>
        </p:nvSpPr>
        <p:spPr/>
        <p:txBody>
          <a:bodyPr/>
          <a:lstStyle/>
          <a:p>
            <a:r>
              <a:rPr lang="en-GB" dirty="0"/>
              <a:t>This section examines how the home keeps records at an individual child level and team level. </a:t>
            </a:r>
          </a:p>
          <a:p>
            <a:r>
              <a:rPr lang="en-GB" dirty="0"/>
              <a:t>It reviews therapy plans, decision making, risk management and evidence around community input. </a:t>
            </a:r>
          </a:p>
          <a:p>
            <a:r>
              <a:rPr lang="en-GB" dirty="0"/>
              <a:t>The emphasis is on strong evidence on how decisions are being made &amp; how it’s translating into the child’s experience. </a:t>
            </a:r>
          </a:p>
        </p:txBody>
      </p:sp>
    </p:spTree>
    <p:extLst>
      <p:ext uri="{BB962C8B-B14F-4D97-AF65-F5344CB8AC3E}">
        <p14:creationId xmlns:p14="http://schemas.microsoft.com/office/powerpoint/2010/main" val="29698405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040C1-1123-1218-75BF-E8EF19E1854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0BC5395-D2DE-049F-AA6B-0F154B077A65}"/>
              </a:ext>
            </a:extLst>
          </p:cNvPr>
          <p:cNvGraphicFramePr>
            <a:graphicFrameLocks noGrp="1"/>
          </p:cNvGraphicFramePr>
          <p:nvPr>
            <p:extLst>
              <p:ext uri="{D42A27DB-BD31-4B8C-83A1-F6EECF244321}">
                <p14:modId xmlns:p14="http://schemas.microsoft.com/office/powerpoint/2010/main" val="2235728648"/>
              </p:ext>
            </p:extLst>
          </p:nvPr>
        </p:nvGraphicFramePr>
        <p:xfrm>
          <a:off x="838200" y="1253172"/>
          <a:ext cx="10515600" cy="344455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lvl="0"/>
                      <a:r>
                        <a:rPr lang="en-GB" sz="1800" kern="1200" dirty="0">
                          <a:solidFill>
                            <a:schemeClr val="tx1"/>
                          </a:solidFill>
                          <a:effectLst/>
                          <a:latin typeface="+mn-lt"/>
                          <a:ea typeface="+mn-ea"/>
                          <a:cs typeface="+mn-cs"/>
                        </a:rPr>
                        <a:t>Up-to-date digital safety policy.</a:t>
                      </a:r>
                    </a:p>
                    <a:p>
                      <a:pPr lvl="0"/>
                      <a:r>
                        <a:rPr lang="en-GB" sz="1800" kern="1200" dirty="0">
                          <a:solidFill>
                            <a:schemeClr val="tx1"/>
                          </a:solidFill>
                          <a:effectLst/>
                          <a:latin typeface="+mn-lt"/>
                          <a:ea typeface="+mn-ea"/>
                          <a:cs typeface="+mn-cs"/>
                        </a:rPr>
                        <a:t>Evidence of recent digital risk briefings.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Online risks included in care plans.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Incidents analysed for learning.</a:t>
                      </a:r>
                    </a:p>
                    <a:p>
                      <a:endParaRPr lang="en-GB" dirty="0"/>
                    </a:p>
                  </a:txBody>
                  <a:tcPr/>
                </a:tc>
                <a:tc>
                  <a:txBody>
                    <a:bodyPr/>
                    <a:lstStyle/>
                    <a:p>
                      <a:pPr lvl="0"/>
                      <a:r>
                        <a:rPr lang="en-GB" sz="1800" kern="1200" dirty="0">
                          <a:solidFill>
                            <a:schemeClr val="tx1"/>
                          </a:solidFill>
                          <a:effectLst/>
                          <a:latin typeface="+mn-lt"/>
                          <a:ea typeface="+mn-ea"/>
                          <a:cs typeface="+mn-cs"/>
                        </a:rPr>
                        <a:t>Staff can name current apps and risks.</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They describe how they talk to children about online safety.</a:t>
                      </a:r>
                    </a:p>
                    <a:p>
                      <a:endParaRPr lang="en-GB" dirty="0"/>
                    </a:p>
                  </a:txBody>
                  <a:tcPr/>
                </a:tc>
                <a:tc>
                  <a:txBody>
                    <a:bodyPr/>
                    <a:lstStyle/>
                    <a:p>
                      <a:pPr lvl="0"/>
                      <a:r>
                        <a:rPr lang="en-GB" sz="1800" kern="1200" dirty="0">
                          <a:solidFill>
                            <a:schemeClr val="tx1"/>
                          </a:solidFill>
                          <a:effectLst/>
                          <a:latin typeface="+mn-lt"/>
                          <a:ea typeface="+mn-ea"/>
                          <a:cs typeface="+mn-cs"/>
                        </a:rPr>
                        <a:t>Balanced supervision (not overly restrictive).</a:t>
                      </a:r>
                    </a:p>
                    <a:p>
                      <a:pPr lvl="0"/>
                      <a:endParaRPr lang="en-GB" sz="1800" kern="1200" dirty="0">
                        <a:solidFill>
                          <a:schemeClr val="tx1"/>
                        </a:solidFill>
                        <a:effectLst/>
                        <a:latin typeface="+mn-lt"/>
                        <a:ea typeface="+mn-ea"/>
                        <a:cs typeface="+mn-cs"/>
                      </a:endParaRPr>
                    </a:p>
                    <a:p>
                      <a:pPr lvl="0"/>
                      <a:r>
                        <a:rPr lang="en-GB" sz="1800" kern="1200" dirty="0">
                          <a:solidFill>
                            <a:schemeClr val="tx1"/>
                          </a:solidFill>
                          <a:effectLst/>
                          <a:latin typeface="+mn-lt"/>
                          <a:ea typeface="+mn-ea"/>
                          <a:cs typeface="+mn-cs"/>
                        </a:rPr>
                        <a:t>Children feel able to raise online concerns.</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ADC60920-28BB-EABC-E981-36FC166F16B9}"/>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Green</a:t>
            </a:r>
          </a:p>
        </p:txBody>
      </p:sp>
      <p:sp>
        <p:nvSpPr>
          <p:cNvPr id="2" name="Title 1">
            <a:extLst>
              <a:ext uri="{FF2B5EF4-FFF2-40B4-BE49-F238E27FC236}">
                <a16:creationId xmlns:a16="http://schemas.microsoft.com/office/drawing/2014/main" id="{7879A880-2AE2-F2D7-FF2C-2B39675E7F07}"/>
              </a:ext>
            </a:extLst>
          </p:cNvPr>
          <p:cNvSpPr>
            <a:spLocks noGrp="1"/>
          </p:cNvSpPr>
          <p:nvPr>
            <p:ph type="title"/>
          </p:nvPr>
        </p:nvSpPr>
        <p:spPr>
          <a:xfrm>
            <a:off x="838200" y="365125"/>
            <a:ext cx="513969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12: </a:t>
            </a:r>
            <a:r>
              <a:rPr lang="es-ES" sz="1800" dirty="0">
                <a:latin typeface="Open Sans" panose="020B0606030504020204" pitchFamily="34" charset="0"/>
                <a:ea typeface="Open Sans" panose="020B0606030504020204" pitchFamily="34" charset="0"/>
                <a:cs typeface="Open Sans" panose="020B0606030504020204" pitchFamily="34" charset="0"/>
              </a:rPr>
              <a:t>Digital, Online &amp; Social Media Safety</a:t>
            </a:r>
            <a:endParaRPr lang="en-GB" sz="1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093324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5DC79-2C84-5E4C-2FA5-064EEB4267F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DB9BF14-8003-D015-60D6-5EE65832FEC7}"/>
              </a:ext>
            </a:extLst>
          </p:cNvPr>
          <p:cNvGraphicFramePr>
            <a:graphicFrameLocks noGrp="1"/>
          </p:cNvGraphicFramePr>
          <p:nvPr>
            <p:extLst>
              <p:ext uri="{D42A27DB-BD31-4B8C-83A1-F6EECF244321}">
                <p14:modId xmlns:p14="http://schemas.microsoft.com/office/powerpoint/2010/main" val="2006372431"/>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Policy exists but hasn’t been reviewed recently.</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General awareness but little confidence about new trends.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Online risks managed reactively.</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77FF6D43-AC92-B2AC-ADB9-F70B247EDACD}"/>
              </a:ext>
            </a:extLst>
          </p:cNvPr>
          <p:cNvSpPr txBox="1">
            <a:spLocks/>
          </p:cNvSpPr>
          <p:nvPr/>
        </p:nvSpPr>
        <p:spPr>
          <a:xfrm>
            <a:off x="8481060" y="365125"/>
            <a:ext cx="2872740" cy="709295"/>
          </a:xfrm>
          <a:prstGeom prst="rect">
            <a:avLst/>
          </a:prstGeom>
          <a:solidFill>
            <a:srgbClr val="FFC000"/>
          </a:solidFill>
          <a:ln>
            <a:solidFill>
              <a:srgbClr val="FFC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Amber</a:t>
            </a:r>
          </a:p>
        </p:txBody>
      </p:sp>
      <p:sp>
        <p:nvSpPr>
          <p:cNvPr id="6" name="Title 1">
            <a:extLst>
              <a:ext uri="{FF2B5EF4-FFF2-40B4-BE49-F238E27FC236}">
                <a16:creationId xmlns:a16="http://schemas.microsoft.com/office/drawing/2014/main" id="{39FF00EF-1C96-A864-CA1E-7CF765AA7802}"/>
              </a:ext>
            </a:extLst>
          </p:cNvPr>
          <p:cNvSpPr>
            <a:spLocks noGrp="1"/>
          </p:cNvSpPr>
          <p:nvPr>
            <p:ph type="title"/>
          </p:nvPr>
        </p:nvSpPr>
        <p:spPr>
          <a:xfrm>
            <a:off x="838200" y="365125"/>
            <a:ext cx="513969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1800" dirty="0">
                <a:latin typeface="Open Sans" panose="020B0606030504020204" pitchFamily="34" charset="0"/>
                <a:ea typeface="Open Sans" panose="020B0606030504020204" pitchFamily="34" charset="0"/>
                <a:cs typeface="Open Sans" panose="020B0606030504020204" pitchFamily="34" charset="0"/>
              </a:rPr>
              <a:t>Theme 12: </a:t>
            </a:r>
            <a:r>
              <a:rPr lang="es-ES" sz="1800" dirty="0">
                <a:latin typeface="Open Sans" panose="020B0606030504020204" pitchFamily="34" charset="0"/>
                <a:ea typeface="Open Sans" panose="020B0606030504020204" pitchFamily="34" charset="0"/>
                <a:cs typeface="Open Sans" panose="020B0606030504020204" pitchFamily="34" charset="0"/>
              </a:rPr>
              <a:t>Digital, Online &amp; Social Media Safety</a:t>
            </a:r>
            <a:endParaRPr lang="en-GB" sz="1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714209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9D74-EF01-27F1-24C5-B8B8AB94A3B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788E60D-FB39-64DC-D5A3-6660D5CEF9A7}"/>
              </a:ext>
            </a:extLst>
          </p:cNvPr>
          <p:cNvGraphicFramePr>
            <a:graphicFrameLocks noGrp="1"/>
          </p:cNvGraphicFramePr>
          <p:nvPr>
            <p:extLst>
              <p:ext uri="{D42A27DB-BD31-4B8C-83A1-F6EECF244321}">
                <p14:modId xmlns:p14="http://schemas.microsoft.com/office/powerpoint/2010/main" val="950681830"/>
              </p:ext>
            </p:extLst>
          </p:nvPr>
        </p:nvGraphicFramePr>
        <p:xfrm>
          <a:off x="838200" y="1253172"/>
          <a:ext cx="10515600" cy="1585596"/>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609918">
                <a:tc>
                  <a:txBody>
                    <a:bodyPr/>
                    <a:lstStyle/>
                    <a:p>
                      <a:r>
                        <a:rPr lang="en-GB" b="1" dirty="0"/>
                        <a:t>Desktop evidence</a:t>
                      </a:r>
                    </a:p>
                  </a:txBody>
                  <a:tcPr/>
                </a:tc>
                <a:tc>
                  <a:txBody>
                    <a:bodyPr/>
                    <a:lstStyle/>
                    <a:p>
                      <a:r>
                        <a:rPr lang="en-GB" b="1" dirty="0"/>
                        <a:t>Staff conversations</a:t>
                      </a:r>
                    </a:p>
                  </a:txBody>
                  <a:tcPr/>
                </a:tc>
                <a:tc>
                  <a:txBody>
                    <a:bodyPr/>
                    <a:lstStyle/>
                    <a:p>
                      <a:r>
                        <a:rPr lang="en-GB" b="1" dirty="0"/>
                        <a:t>Observation</a:t>
                      </a:r>
                    </a:p>
                  </a:txBody>
                  <a:tcPr/>
                </a:tc>
                <a:extLst>
                  <a:ext uri="{0D108BD9-81ED-4DB2-BD59-A6C34878D82A}">
                    <a16:rowId xmlns:a16="http://schemas.microsoft.com/office/drawing/2014/main" val="2550185396"/>
                  </a:ext>
                </a:extLst>
              </a:tr>
              <a:tr h="9756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No clear digital safeguarding approach.</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Staff unaware of current online risks.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Unsupervised or unsafe device use.</a:t>
                      </a:r>
                    </a:p>
                    <a:p>
                      <a:endParaRPr lang="en-GB" dirty="0"/>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5E59905B-29E2-D695-6BBD-CCEBBD7382DD}"/>
              </a:ext>
            </a:extLst>
          </p:cNvPr>
          <p:cNvSpPr txBox="1">
            <a:spLocks/>
          </p:cNvSpPr>
          <p:nvPr/>
        </p:nvSpPr>
        <p:spPr>
          <a:xfrm>
            <a:off x="8481060" y="365125"/>
            <a:ext cx="2872740" cy="709295"/>
          </a:xfrm>
          <a:prstGeom prst="rect">
            <a:avLst/>
          </a:prstGeom>
          <a:solidFill>
            <a:srgbClr val="FF0000"/>
          </a:solidFill>
          <a:ln>
            <a:solidFill>
              <a:srgbClr val="FF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t>Red</a:t>
            </a:r>
          </a:p>
        </p:txBody>
      </p:sp>
      <p:sp>
        <p:nvSpPr>
          <p:cNvPr id="6" name="Title 1">
            <a:extLst>
              <a:ext uri="{FF2B5EF4-FFF2-40B4-BE49-F238E27FC236}">
                <a16:creationId xmlns:a16="http://schemas.microsoft.com/office/drawing/2014/main" id="{00F05237-E897-AAFA-3827-94191A830499}"/>
              </a:ext>
            </a:extLst>
          </p:cNvPr>
          <p:cNvSpPr txBox="1">
            <a:spLocks/>
          </p:cNvSpPr>
          <p:nvPr/>
        </p:nvSpPr>
        <p:spPr>
          <a:xfrm>
            <a:off x="838200" y="365125"/>
            <a:ext cx="5139690" cy="709295"/>
          </a:xfrm>
          <a:prstGeom prst="rect">
            <a:avLst/>
          </a:prstGeo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lvl1pPr>
              <a:lnSpc>
                <a:spcPct val="90000"/>
              </a:lnSpc>
              <a:spcBef>
                <a:spcPct val="0"/>
              </a:spcBef>
              <a:buNone/>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Theme 12: </a:t>
            </a:r>
            <a:r>
              <a:rPr lang="es-ES" dirty="0"/>
              <a:t>Digital, Online &amp; Social Media Safety</a:t>
            </a:r>
            <a:endParaRPr lang="en-GB" dirty="0"/>
          </a:p>
        </p:txBody>
      </p:sp>
    </p:spTree>
    <p:extLst>
      <p:ext uri="{BB962C8B-B14F-4D97-AF65-F5344CB8AC3E}">
        <p14:creationId xmlns:p14="http://schemas.microsoft.com/office/powerpoint/2010/main" val="22692264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197E6-4441-34A5-BCF9-5BE670514C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000231-FB0E-95EF-00DD-5BC0233AE2E6}"/>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s-ES" sz="3200" dirty="0">
                <a:latin typeface="Open Sans" panose="020B0606030504020204" pitchFamily="34" charset="0"/>
                <a:ea typeface="Open Sans" panose="020B0606030504020204" pitchFamily="34" charset="0"/>
                <a:cs typeface="Open Sans" panose="020B0606030504020204" pitchFamily="34" charset="0"/>
              </a:rPr>
              <a:t>Case Study</a:t>
            </a:r>
            <a:endParaRPr lang="en-GB" sz="32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A0C864A3-83BE-DE7A-29DA-D4944A81C918}"/>
              </a:ext>
            </a:extLst>
          </p:cNvPr>
          <p:cNvSpPr>
            <a:spLocks noGrp="1"/>
          </p:cNvSpPr>
          <p:nvPr>
            <p:ph idx="1"/>
          </p:nvPr>
        </p:nvSpPr>
        <p:spPr/>
        <p:txBody>
          <a:bodyPr>
            <a:normAutofit/>
          </a:bodyPr>
          <a:lstStyle/>
          <a:p>
            <a:r>
              <a:rPr lang="en-GB" sz="1800" dirty="0"/>
              <a:t>This section gives a template for a case study of a child (in the spreadsheet). </a:t>
            </a:r>
          </a:p>
          <a:p>
            <a:r>
              <a:rPr lang="en-GB" sz="1800" dirty="0"/>
              <a:t>It reviews the support in place and how the home’s therapeutic model is being put into place at child level. </a:t>
            </a:r>
          </a:p>
          <a:p>
            <a:r>
              <a:rPr lang="en-GB" sz="1800" dirty="0"/>
              <a:t>The aim is to deep dive into how the child or young person’s therapy plan is being implemented, taking into consideration individual factors. </a:t>
            </a:r>
          </a:p>
          <a:p>
            <a:r>
              <a:rPr lang="en-GB" sz="1800" dirty="0"/>
              <a:t>Information should be collected before the visit to be able to formulate queries, concerns or good practice to go into further detail during the visit. </a:t>
            </a:r>
          </a:p>
          <a:p>
            <a:r>
              <a:rPr lang="en-GB" sz="1800" dirty="0"/>
              <a:t>Before the visit, the IPA and care plan should be reviewed to confirm that the planned intervention is going ahead, with clear rationale for missed input in line with contractual arrangements. </a:t>
            </a:r>
          </a:p>
          <a:p>
            <a:r>
              <a:rPr lang="en-GB" sz="1800" dirty="0"/>
              <a:t>The focus during the visit should be on outcomes, progress and clear plans for the future. </a:t>
            </a:r>
          </a:p>
        </p:txBody>
      </p:sp>
    </p:spTree>
    <p:extLst>
      <p:ext uri="{BB962C8B-B14F-4D97-AF65-F5344CB8AC3E}">
        <p14:creationId xmlns:p14="http://schemas.microsoft.com/office/powerpoint/2010/main" val="3028645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10B9C-5083-D134-C3E5-86521242460C}"/>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49C30A80-3CE0-D34D-B722-6A060675E1DC}"/>
              </a:ext>
            </a:extLst>
          </p:cNvPr>
          <p:cNvSpPr txBox="1">
            <a:spLocks/>
          </p:cNvSpPr>
          <p:nvPr/>
        </p:nvSpPr>
        <p:spPr>
          <a:xfrm>
            <a:off x="663389" y="759206"/>
            <a:ext cx="7681951" cy="5227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Practical bits (after the visit)</a:t>
            </a:r>
          </a:p>
        </p:txBody>
      </p:sp>
      <p:sp>
        <p:nvSpPr>
          <p:cNvPr id="5" name="TextBox 4">
            <a:extLst>
              <a:ext uri="{FF2B5EF4-FFF2-40B4-BE49-F238E27FC236}">
                <a16:creationId xmlns:a16="http://schemas.microsoft.com/office/drawing/2014/main" id="{0EA6AC6A-D0FE-10B7-1D01-A43759B6760E}"/>
              </a:ext>
            </a:extLst>
          </p:cNvPr>
          <p:cNvSpPr txBox="1"/>
          <p:nvPr/>
        </p:nvSpPr>
        <p:spPr>
          <a:xfrm>
            <a:off x="779930" y="1415587"/>
            <a:ext cx="5432611" cy="5355312"/>
          </a:xfrm>
          <a:prstGeom prst="rect">
            <a:avLst/>
          </a:prstGeom>
          <a:noFill/>
        </p:spPr>
        <p:txBody>
          <a:bodyPr wrap="square" rtlCol="0">
            <a:spAutoFit/>
          </a:bodyPr>
          <a:lstStyle/>
          <a:p>
            <a:pPr marL="342900" lvl="0" indent="-342900" eaLnBrk="0" fontAlgn="base" hangingPunct="0">
              <a:spcBef>
                <a:spcPct val="0"/>
              </a:spcBef>
              <a:spcAft>
                <a:spcPct val="0"/>
              </a:spcAft>
              <a:buFont typeface="+mj-lt"/>
              <a:buAutoNum type="arabicPeriod"/>
            </a:pPr>
            <a:r>
              <a:rPr lang="en-US" altLang="en-US" b="1" dirty="0">
                <a:latin typeface="Open Sans" panose="020B0606030504020204" pitchFamily="34" charset="0"/>
                <a:ea typeface="Open Sans" panose="020B0606030504020204" pitchFamily="34" charset="0"/>
                <a:cs typeface="Open Sans" panose="020B0606030504020204" pitchFamily="34" charset="0"/>
              </a:rPr>
              <a:t>Be clear and proportionate:</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538163"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Not everything needs an action.</a:t>
            </a:r>
          </a:p>
          <a:p>
            <a:pPr marL="538163"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Focus on what actually impacts children’s safety, experience and outcomes</a:t>
            </a:r>
          </a:p>
          <a:p>
            <a:pPr marL="538163"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Be specific and avoid vague actions</a:t>
            </a:r>
          </a:p>
          <a:p>
            <a:pPr marL="358775" eaLnBrk="0" fontAlgn="base" hangingPunct="0">
              <a:spcBef>
                <a:spcPct val="0"/>
              </a:spcBef>
              <a:spcAft>
                <a:spcPct val="0"/>
              </a:spcAft>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2"/>
            </a:pPr>
            <a:r>
              <a:rPr lang="en-US" altLang="en-US" b="1" dirty="0">
                <a:latin typeface="Open Sans" panose="020B0606030504020204" pitchFamily="34" charset="0"/>
                <a:ea typeface="Open Sans" panose="020B0606030504020204" pitchFamily="34" charset="0"/>
                <a:cs typeface="Open Sans" panose="020B0606030504020204" pitchFamily="34" charset="0"/>
              </a:rPr>
              <a:t>Balance challenge with support</a:t>
            </a:r>
          </a:p>
          <a:p>
            <a:pPr marL="538163" lvl="0"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Be clear where improvement is needed</a:t>
            </a:r>
          </a:p>
          <a:p>
            <a:pPr marL="538163" lvl="0"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But also highlight what’s working well</a:t>
            </a:r>
          </a:p>
          <a:p>
            <a:pPr marL="538163" lvl="0"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This helps engagement and buy-in from providers</a:t>
            </a:r>
          </a:p>
          <a:p>
            <a:pPr marL="358775" eaLnBrk="0" fontAlgn="base" hangingPunct="0">
              <a:spcBef>
                <a:spcPct val="0"/>
              </a:spcBef>
              <a:spcAft>
                <a:spcPct val="0"/>
              </a:spcAft>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3"/>
            </a:pPr>
            <a:r>
              <a:rPr lang="en-US" altLang="en-US" b="1" dirty="0">
                <a:latin typeface="Open Sans" panose="020B0606030504020204" pitchFamily="34" charset="0"/>
                <a:ea typeface="Open Sans" panose="020B0606030504020204" pitchFamily="34" charset="0"/>
                <a:cs typeface="Open Sans" panose="020B0606030504020204" pitchFamily="34" charset="0"/>
              </a:rPr>
              <a:t>Be specific and avoid vague actions</a:t>
            </a:r>
          </a:p>
          <a:p>
            <a:pPr eaLnBrk="0" fontAlgn="base" hangingPunct="0">
              <a:spcBef>
                <a:spcPct val="0"/>
              </a:spcBef>
              <a:spcAft>
                <a:spcPct val="0"/>
              </a:spcAft>
            </a:pPr>
            <a:endParaRPr lang="en-US" altLang="en-US" b="1"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4"/>
            </a:pPr>
            <a:r>
              <a:rPr lang="en-US" altLang="en-US" b="1" dirty="0">
                <a:latin typeface="Open Sans" panose="020B0606030504020204" pitchFamily="34" charset="0"/>
                <a:ea typeface="Open Sans" panose="020B0606030504020204" pitchFamily="34" charset="0"/>
                <a:cs typeface="Open Sans" panose="020B0606030504020204" pitchFamily="34" charset="0"/>
              </a:rPr>
              <a:t>Link actions to evidence</a:t>
            </a:r>
          </a:p>
          <a:p>
            <a:pPr marL="538163" lvl="0"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Every action should clearly connect back to </a:t>
            </a:r>
            <a:r>
              <a:rPr lang="en-US" altLang="en-US" b="1" dirty="0">
                <a:latin typeface="Open Sans" panose="020B0606030504020204" pitchFamily="34" charset="0"/>
                <a:ea typeface="Open Sans" panose="020B0606030504020204" pitchFamily="34" charset="0"/>
                <a:cs typeface="Open Sans" panose="020B0606030504020204" pitchFamily="34" charset="0"/>
              </a:rPr>
              <a:t>what you saw</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538163" lvl="0" indent="-179388"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If it’s not evidenced, it’s hard to justify or measure</a:t>
            </a:r>
          </a:p>
        </p:txBody>
      </p:sp>
      <p:sp>
        <p:nvSpPr>
          <p:cNvPr id="4" name="TextBox 3">
            <a:extLst>
              <a:ext uri="{FF2B5EF4-FFF2-40B4-BE49-F238E27FC236}">
                <a16:creationId xmlns:a16="http://schemas.microsoft.com/office/drawing/2014/main" id="{051C3544-836B-BDF5-22CC-4944911A6721}"/>
              </a:ext>
            </a:extLst>
          </p:cNvPr>
          <p:cNvSpPr txBox="1"/>
          <p:nvPr/>
        </p:nvSpPr>
        <p:spPr>
          <a:xfrm>
            <a:off x="6096000" y="1472095"/>
            <a:ext cx="5432611" cy="5355312"/>
          </a:xfrm>
          <a:prstGeom prst="rect">
            <a:avLst/>
          </a:prstGeom>
          <a:noFill/>
        </p:spPr>
        <p:txBody>
          <a:bodyPr wrap="square" rtlCol="0">
            <a:spAutoFit/>
          </a:bodyPr>
          <a:lstStyle/>
          <a:p>
            <a:pPr marL="342900" indent="-342900" eaLnBrk="0" fontAlgn="base" hangingPunct="0">
              <a:spcBef>
                <a:spcPct val="0"/>
              </a:spcBef>
              <a:spcAft>
                <a:spcPct val="0"/>
              </a:spcAft>
              <a:buFont typeface="+mj-lt"/>
              <a:buAutoNum type="arabicPeriod" startAt="5"/>
            </a:pPr>
            <a:r>
              <a:rPr lang="en-US" altLang="en-US" b="1" dirty="0">
                <a:latin typeface="Open Sans" panose="020B0606030504020204" pitchFamily="34" charset="0"/>
                <a:ea typeface="Open Sans" panose="020B0606030504020204" pitchFamily="34" charset="0"/>
                <a:cs typeface="Open Sans" panose="020B0606030504020204" pitchFamily="34" charset="0"/>
              </a:rPr>
              <a:t>Assign a lead to actions and set realistic timeframes</a:t>
            </a:r>
          </a:p>
          <a:p>
            <a:pPr lvl="0" eaLnBrk="0" fontAlgn="base" hangingPunct="0">
              <a:spcBef>
                <a:spcPct val="0"/>
              </a:spcBef>
              <a:spcAft>
                <a:spcPct val="0"/>
              </a:spcAft>
            </a:pPr>
            <a:endParaRPr lang="en-US" altLang="en-US" b="1" dirty="0">
              <a:latin typeface="Open Sans" panose="020B0606030504020204" pitchFamily="34" charset="0"/>
              <a:ea typeface="Open Sans" panose="020B0606030504020204" pitchFamily="34" charset="0"/>
              <a:cs typeface="Open Sans" panose="020B0606030504020204" pitchFamily="34" charset="0"/>
            </a:endParaRPr>
          </a:p>
          <a:p>
            <a:pPr marL="342900" lvl="0" indent="-342900" eaLnBrk="0" fontAlgn="base" hangingPunct="0">
              <a:spcBef>
                <a:spcPct val="0"/>
              </a:spcBef>
              <a:spcAft>
                <a:spcPct val="0"/>
              </a:spcAft>
              <a:buFont typeface="+mj-lt"/>
              <a:buAutoNum type="arabicPeriod" startAt="6"/>
            </a:pPr>
            <a:r>
              <a:rPr lang="en-US" altLang="en-US" b="1" dirty="0">
                <a:latin typeface="Open Sans" panose="020B0606030504020204" pitchFamily="34" charset="0"/>
                <a:ea typeface="Open Sans" panose="020B0606030504020204" pitchFamily="34" charset="0"/>
                <a:cs typeface="Open Sans" panose="020B0606030504020204" pitchFamily="34" charset="0"/>
              </a:rPr>
              <a:t>Follow up within the agreed timeframe</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eaLnBrk="0" fontAlgn="base" hangingPunct="0">
              <a:spcBef>
                <a:spcPct val="0"/>
              </a:spcBef>
              <a:spcAft>
                <a:spcPct val="0"/>
              </a:spcAft>
            </a:pPr>
            <a:endParaRPr lang="en-US" altLang="en-US" b="1"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7"/>
            </a:pPr>
            <a:r>
              <a:rPr lang="en-US" altLang="en-US" b="1" dirty="0">
                <a:latin typeface="Open Sans" panose="020B0606030504020204" pitchFamily="34" charset="0"/>
                <a:ea typeface="Open Sans" panose="020B0606030504020204" pitchFamily="34" charset="0"/>
                <a:cs typeface="Open Sans" panose="020B0606030504020204" pitchFamily="34" charset="0"/>
              </a:rPr>
              <a:t>Keep the focus on children</a:t>
            </a:r>
          </a:p>
          <a:p>
            <a:pPr marL="800100" lvl="1" indent="-342900" eaLnBrk="0" fontAlgn="base" hangingPunct="0">
              <a:spcBef>
                <a:spcPct val="0"/>
              </a:spcBef>
              <a:spcAft>
                <a:spcPct val="0"/>
              </a:spcAft>
              <a:buFont typeface="Arial" panose="020B0604020202020204" pitchFamily="34" charset="0"/>
              <a:buChar char="•"/>
            </a:pPr>
            <a:r>
              <a:rPr lang="en-US" altLang="en-US" dirty="0">
                <a:latin typeface="Open Sans" panose="020B0606030504020204" pitchFamily="34" charset="0"/>
                <a:ea typeface="Open Sans" panose="020B0606030504020204" pitchFamily="34" charset="0"/>
                <a:cs typeface="Open Sans" panose="020B0606030504020204" pitchFamily="34" charset="0"/>
              </a:rPr>
              <a:t>Every action should answer: “How will this improve children’s experience, safety or outcomes?”</a:t>
            </a:r>
          </a:p>
          <a:p>
            <a:pPr marL="800100" lvl="1" indent="-342900" eaLnBrk="0" fontAlgn="base" hangingPunct="0">
              <a:spcBef>
                <a:spcPct val="0"/>
              </a:spcBef>
              <a:spcAft>
                <a:spcPct val="0"/>
              </a:spcAft>
              <a:buFont typeface="Arial" panose="020B0604020202020204" pitchFamily="34" charset="0"/>
              <a:buChar char="•"/>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7"/>
            </a:pPr>
            <a:r>
              <a:rPr lang="en-GB" b="1" dirty="0">
                <a:latin typeface="Open Sans" panose="020B0606030504020204" pitchFamily="34" charset="0"/>
                <a:ea typeface="Open Sans" panose="020B0606030504020204" pitchFamily="34" charset="0"/>
                <a:cs typeface="Open Sans" panose="020B0606030504020204" pitchFamily="34" charset="0"/>
              </a:rPr>
              <a:t>Share the exemplary practice- communicate internally or with other authorities</a:t>
            </a:r>
          </a:p>
          <a:p>
            <a:pPr marL="342900" indent="-342900" eaLnBrk="0" fontAlgn="base" hangingPunct="0">
              <a:spcBef>
                <a:spcPct val="0"/>
              </a:spcBef>
              <a:spcAft>
                <a:spcPct val="0"/>
              </a:spcAft>
              <a:buFont typeface="+mj-lt"/>
              <a:buAutoNum type="arabicPeriod" startAt="7"/>
            </a:pPr>
            <a:endParaRPr lang="en-GB" b="1" dirty="0">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Bef>
                <a:spcPct val="0"/>
              </a:spcBef>
              <a:spcAft>
                <a:spcPct val="0"/>
              </a:spcAft>
              <a:buFont typeface="+mj-lt"/>
              <a:buAutoNum type="arabicPeriod" startAt="7"/>
            </a:pPr>
            <a:r>
              <a:rPr lang="en-GB" b="1" dirty="0">
                <a:latin typeface="Open Sans" panose="020B0606030504020204" pitchFamily="34" charset="0"/>
                <a:ea typeface="Open Sans" panose="020B0606030504020204" pitchFamily="34" charset="0"/>
                <a:cs typeface="Open Sans" panose="020B0606030504020204" pitchFamily="34" charset="0"/>
              </a:rPr>
              <a:t>Share significant concerns about the provider via the </a:t>
            </a:r>
            <a:r>
              <a:rPr lang="en-GB" b="1" dirty="0">
                <a:latin typeface="Open Sans" panose="020B0606030504020204" pitchFamily="34" charset="0"/>
                <a:ea typeface="Open Sans" panose="020B0606030504020204" pitchFamily="34" charset="0"/>
                <a:cs typeface="Open Sans" panose="020B0606030504020204" pitchFamily="34" charset="0"/>
                <a:hlinkClick r:id="rId2"/>
              </a:rPr>
              <a:t>Information Sharing Protocol</a:t>
            </a:r>
            <a:r>
              <a:rPr lang="en-GB" b="1" dirty="0">
                <a:latin typeface="Open Sans" panose="020B0606030504020204" pitchFamily="34" charset="0"/>
                <a:ea typeface="Open Sans" panose="020B0606030504020204" pitchFamily="34" charset="0"/>
                <a:cs typeface="Open Sans" panose="020B0606030504020204" pitchFamily="34" charset="0"/>
              </a:rPr>
              <a:t>. </a:t>
            </a:r>
            <a:endParaRPr lang="en-US" altLang="en-US" b="1" dirty="0">
              <a:latin typeface="Open Sans" panose="020B0606030504020204" pitchFamily="34" charset="0"/>
              <a:ea typeface="Open Sans" panose="020B0606030504020204" pitchFamily="34" charset="0"/>
              <a:cs typeface="Open Sans" panose="020B0606030504020204" pitchFamily="34" charset="0"/>
            </a:endParaRPr>
          </a:p>
          <a:p>
            <a:pPr lvl="0" eaLnBrk="0" fontAlgn="base" hangingPunct="0">
              <a:spcBef>
                <a:spcPct val="0"/>
              </a:spcBef>
              <a:spcAft>
                <a:spcPct val="0"/>
              </a:spcAft>
            </a:pP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801030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D7BFD-A793-0590-DB54-0C63162CE22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A9CC73-F7A0-0B80-0F25-9AC7B32DF232}"/>
              </a:ext>
            </a:extLst>
          </p:cNvPr>
          <p:cNvGraphicFramePr>
            <a:graphicFrameLocks noGrp="1"/>
          </p:cNvGraphicFramePr>
          <p:nvPr>
            <p:extLst>
              <p:ext uri="{D42A27DB-BD31-4B8C-83A1-F6EECF244321}">
                <p14:modId xmlns:p14="http://schemas.microsoft.com/office/powerpoint/2010/main" val="3406816593"/>
              </p:ext>
            </p:extLst>
          </p:nvPr>
        </p:nvGraphicFramePr>
        <p:xfrm>
          <a:off x="685800" y="2158606"/>
          <a:ext cx="10605052" cy="3735297"/>
        </p:xfrm>
        <a:graphic>
          <a:graphicData uri="http://schemas.openxmlformats.org/drawingml/2006/table">
            <a:tbl>
              <a:tblPr firstRow="1" bandRow="1">
                <a:tableStyleId>{5940675A-B579-460E-94D1-54222C63F5DA}</a:tableStyleId>
              </a:tblPr>
              <a:tblGrid>
                <a:gridCol w="1527800">
                  <a:extLst>
                    <a:ext uri="{9D8B030D-6E8A-4147-A177-3AD203B41FA5}">
                      <a16:colId xmlns:a16="http://schemas.microsoft.com/office/drawing/2014/main" val="4039870193"/>
                    </a:ext>
                  </a:extLst>
                </a:gridCol>
                <a:gridCol w="1527800">
                  <a:extLst>
                    <a:ext uri="{9D8B030D-6E8A-4147-A177-3AD203B41FA5}">
                      <a16:colId xmlns:a16="http://schemas.microsoft.com/office/drawing/2014/main" val="3059535226"/>
                    </a:ext>
                  </a:extLst>
                </a:gridCol>
                <a:gridCol w="1527800">
                  <a:extLst>
                    <a:ext uri="{9D8B030D-6E8A-4147-A177-3AD203B41FA5}">
                      <a16:colId xmlns:a16="http://schemas.microsoft.com/office/drawing/2014/main" val="448197194"/>
                    </a:ext>
                  </a:extLst>
                </a:gridCol>
                <a:gridCol w="1635254">
                  <a:extLst>
                    <a:ext uri="{9D8B030D-6E8A-4147-A177-3AD203B41FA5}">
                      <a16:colId xmlns:a16="http://schemas.microsoft.com/office/drawing/2014/main" val="690917778"/>
                    </a:ext>
                  </a:extLst>
                </a:gridCol>
                <a:gridCol w="1420347">
                  <a:extLst>
                    <a:ext uri="{9D8B030D-6E8A-4147-A177-3AD203B41FA5}">
                      <a16:colId xmlns:a16="http://schemas.microsoft.com/office/drawing/2014/main" val="3756467879"/>
                    </a:ext>
                  </a:extLst>
                </a:gridCol>
                <a:gridCol w="1438251">
                  <a:extLst>
                    <a:ext uri="{9D8B030D-6E8A-4147-A177-3AD203B41FA5}">
                      <a16:colId xmlns:a16="http://schemas.microsoft.com/office/drawing/2014/main" val="2218266101"/>
                    </a:ext>
                  </a:extLst>
                </a:gridCol>
                <a:gridCol w="1527800">
                  <a:extLst>
                    <a:ext uri="{9D8B030D-6E8A-4147-A177-3AD203B41FA5}">
                      <a16:colId xmlns:a16="http://schemas.microsoft.com/office/drawing/2014/main" val="894020882"/>
                    </a:ext>
                  </a:extLst>
                </a:gridCol>
              </a:tblGrid>
              <a:tr h="953309">
                <a:tc>
                  <a:txBody>
                    <a:bodyPr/>
                    <a:lstStyle/>
                    <a:p>
                      <a:r>
                        <a:rPr lang="en-GB" sz="1200" b="1" dirty="0"/>
                        <a:t>Section</a:t>
                      </a:r>
                    </a:p>
                  </a:txBody>
                  <a:tcPr/>
                </a:tc>
                <a:tc>
                  <a:txBody>
                    <a:bodyPr/>
                    <a:lstStyle/>
                    <a:p>
                      <a:r>
                        <a:rPr lang="en-GB" sz="1200" b="1" dirty="0"/>
                        <a:t>Action</a:t>
                      </a:r>
                    </a:p>
                  </a:txBody>
                  <a:tcPr/>
                </a:tc>
                <a:tc>
                  <a:txBody>
                    <a:bodyPr/>
                    <a:lstStyle/>
                    <a:p>
                      <a:r>
                        <a:rPr lang="en-GB" sz="1200" b="1" dirty="0"/>
                        <a:t>Evidence</a:t>
                      </a:r>
                    </a:p>
                  </a:txBody>
                  <a:tcPr/>
                </a:tc>
                <a:tc>
                  <a:txBody>
                    <a:bodyPr/>
                    <a:lstStyle/>
                    <a:p>
                      <a:r>
                        <a:rPr lang="en-GB" sz="1200" b="1" dirty="0"/>
                        <a:t>Personal responsible </a:t>
                      </a:r>
                    </a:p>
                  </a:txBody>
                  <a:tcPr/>
                </a:tc>
                <a:tc>
                  <a:txBody>
                    <a:bodyPr/>
                    <a:lstStyle/>
                    <a:p>
                      <a:r>
                        <a:rPr lang="en-GB" sz="1200" b="1" dirty="0"/>
                        <a:t>Date to review</a:t>
                      </a:r>
                    </a:p>
                  </a:txBody>
                  <a:tcPr/>
                </a:tc>
                <a:tc>
                  <a:txBody>
                    <a:bodyPr/>
                    <a:lstStyle/>
                    <a:p>
                      <a:pPr marL="0" algn="l" defTabSz="914400" rtl="0" eaLnBrk="1" latinLnBrk="0" hangingPunct="1"/>
                      <a:r>
                        <a:rPr lang="en-GB" sz="1200" b="1" kern="1200" dirty="0">
                          <a:solidFill>
                            <a:schemeClr val="tx1"/>
                          </a:solidFill>
                          <a:latin typeface="+mn-lt"/>
                          <a:ea typeface="+mn-ea"/>
                          <a:cs typeface="+mn-cs"/>
                        </a:rPr>
                        <a:t>Complete Yes/No</a:t>
                      </a:r>
                    </a:p>
                  </a:txBody>
                  <a:tcPr/>
                </a:tc>
                <a:tc>
                  <a:txBody>
                    <a:bodyPr/>
                    <a:lstStyle/>
                    <a:p>
                      <a:r>
                        <a:rPr lang="en-GB" sz="1200" b="1" dirty="0"/>
                        <a:t>RAG Rating</a:t>
                      </a:r>
                    </a:p>
                  </a:txBody>
                  <a:tcPr/>
                </a:tc>
                <a:extLst>
                  <a:ext uri="{0D108BD9-81ED-4DB2-BD59-A6C34878D82A}">
                    <a16:rowId xmlns:a16="http://schemas.microsoft.com/office/drawing/2014/main" val="2550185396"/>
                  </a:ext>
                </a:extLst>
              </a:tr>
              <a:tr h="2781988">
                <a:tc>
                  <a:txBody>
                    <a:bodyPr/>
                    <a:lstStyle/>
                    <a:p>
                      <a:r>
                        <a:rPr lang="en-GB" sz="1200" dirty="0"/>
                        <a:t>e.g. Therapeutic Model &amp; Practice,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Clear, specific action (avoid vague wording)</a:t>
                      </a:r>
                    </a:p>
                  </a:txBody>
                  <a:tcPr/>
                </a:tc>
                <a:tc>
                  <a:txBody>
                    <a:bodyPr/>
                    <a:lstStyle/>
                    <a:p>
                      <a:r>
                        <a:rPr lang="en-GB" sz="1200" dirty="0"/>
                        <a:t>Brief summary of key findings (desktop, conversations, observation)</a:t>
                      </a:r>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Link to impact on children, safety, or therapeutic delivery</a:t>
                      </a:r>
                    </a:p>
                  </a:txBody>
                  <a:tcPr/>
                </a:tc>
                <a:tc>
                  <a:txBody>
                    <a:bodyPr/>
                    <a:lstStyle/>
                    <a:p>
                      <a:r>
                        <a:rPr lang="en-GB" sz="1200" dirty="0"/>
                        <a:t>Named individual (not just “the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Clear deadline (e.g. 4 weeks, 3 months)</a:t>
                      </a:r>
                    </a:p>
                    <a:p>
                      <a:endParaRPr lang="en-GB" sz="1200" dirty="0"/>
                    </a:p>
                  </a:txBody>
                  <a:tcPr/>
                </a:tc>
                <a:tc>
                  <a:txBody>
                    <a:bodyPr/>
                    <a:lstStyle/>
                    <a:p>
                      <a:endParaRPr lang="en-GB" dirty="0"/>
                    </a:p>
                  </a:txBody>
                  <a:tcPr/>
                </a:tc>
                <a:tc>
                  <a:txBody>
                    <a:bodyPr/>
                    <a:lstStyle/>
                    <a:p>
                      <a:r>
                        <a:rPr lang="en-GB" sz="1200" dirty="0"/>
                        <a:t>Red/ Amber Green</a:t>
                      </a:r>
                    </a:p>
                  </a:txBody>
                  <a:tcPr/>
                </a:tc>
                <a:extLst>
                  <a:ext uri="{0D108BD9-81ED-4DB2-BD59-A6C34878D82A}">
                    <a16:rowId xmlns:a16="http://schemas.microsoft.com/office/drawing/2014/main" val="1447193232"/>
                  </a:ext>
                </a:extLst>
              </a:tr>
            </a:tbl>
          </a:graphicData>
        </a:graphic>
      </p:graphicFrame>
      <p:sp>
        <p:nvSpPr>
          <p:cNvPr id="2" name="Title 1">
            <a:extLst>
              <a:ext uri="{FF2B5EF4-FFF2-40B4-BE49-F238E27FC236}">
                <a16:creationId xmlns:a16="http://schemas.microsoft.com/office/drawing/2014/main" id="{176C99CF-CA95-A0B2-5ED9-497604D7890A}"/>
              </a:ext>
            </a:extLst>
          </p:cNvPr>
          <p:cNvSpPr txBox="1">
            <a:spLocks/>
          </p:cNvSpPr>
          <p:nvPr/>
        </p:nvSpPr>
        <p:spPr>
          <a:xfrm>
            <a:off x="762001" y="490265"/>
            <a:ext cx="7681951" cy="5227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Outline action plan</a:t>
            </a:r>
          </a:p>
        </p:txBody>
      </p:sp>
      <p:sp>
        <p:nvSpPr>
          <p:cNvPr id="3" name="TextBox 2">
            <a:extLst>
              <a:ext uri="{FF2B5EF4-FFF2-40B4-BE49-F238E27FC236}">
                <a16:creationId xmlns:a16="http://schemas.microsoft.com/office/drawing/2014/main" id="{03654063-C89E-2602-BE6E-318A37C10DC4}"/>
              </a:ext>
            </a:extLst>
          </p:cNvPr>
          <p:cNvSpPr txBox="1"/>
          <p:nvPr/>
        </p:nvSpPr>
        <p:spPr>
          <a:xfrm>
            <a:off x="685800" y="1401143"/>
            <a:ext cx="9554923" cy="369332"/>
          </a:xfrm>
          <a:prstGeom prst="rect">
            <a:avLst/>
          </a:prstGeom>
          <a:noFill/>
        </p:spPr>
        <p:txBody>
          <a:bodyPr wrap="none" rtlCol="0">
            <a:spAutoFit/>
          </a:bodyPr>
          <a:lstStyle/>
          <a:p>
            <a:r>
              <a:rPr lang="en-GB" dirty="0"/>
              <a:t>You can use the below action plan template to agree on any follow up actions required. </a:t>
            </a:r>
          </a:p>
        </p:txBody>
      </p:sp>
    </p:spTree>
    <p:extLst>
      <p:ext uri="{BB962C8B-B14F-4D97-AF65-F5344CB8AC3E}">
        <p14:creationId xmlns:p14="http://schemas.microsoft.com/office/powerpoint/2010/main" val="40033363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4959A-BE17-3CA6-8927-2D87317D98CA}"/>
              </a:ext>
            </a:extLst>
          </p:cNvPr>
          <p:cNvSpPr>
            <a:spLocks noGrp="1"/>
          </p:cNvSpPr>
          <p:nvPr>
            <p:ph type="title"/>
          </p:nvPr>
        </p:nvSpPr>
        <p:spPr/>
        <p:txBody>
          <a:bodyPr/>
          <a:lstStyle/>
          <a:p>
            <a:r>
              <a:rPr lang="en-GB" dirty="0"/>
              <a:t>Additional information </a:t>
            </a:r>
          </a:p>
        </p:txBody>
      </p:sp>
      <p:sp>
        <p:nvSpPr>
          <p:cNvPr id="3" name="Content Placeholder 2">
            <a:extLst>
              <a:ext uri="{FF2B5EF4-FFF2-40B4-BE49-F238E27FC236}">
                <a16:creationId xmlns:a16="http://schemas.microsoft.com/office/drawing/2014/main" id="{7D922283-402C-407E-0BDC-A4182F5C0189}"/>
              </a:ext>
            </a:extLst>
          </p:cNvPr>
          <p:cNvSpPr>
            <a:spLocks noGrp="1"/>
          </p:cNvSpPr>
          <p:nvPr>
            <p:ph idx="1"/>
          </p:nvPr>
        </p:nvSpPr>
        <p:spPr>
          <a:xfrm>
            <a:off x="838200" y="1825625"/>
            <a:ext cx="10915650" cy="4351338"/>
          </a:xfrm>
        </p:spPr>
        <p:txBody>
          <a:bodyPr>
            <a:normAutofit/>
          </a:bodyPr>
          <a:lstStyle/>
          <a:p>
            <a:pPr marL="0" indent="0">
              <a:buNone/>
            </a:pPr>
            <a:r>
              <a:rPr lang="en-US" altLang="en-US" sz="1800" b="1" dirty="0">
                <a:latin typeface="Open Sans" panose="020B0606030504020204" pitchFamily="34" charset="0"/>
                <a:ea typeface="Open Sans" panose="020B0606030504020204" pitchFamily="34" charset="0"/>
                <a:cs typeface="Open Sans" panose="020B0606030504020204" pitchFamily="34" charset="0"/>
              </a:rPr>
              <a:t>Supporting information</a:t>
            </a:r>
            <a:endParaRPr lang="en-US" altLang="en-US" sz="1800" b="1" dirty="0">
              <a:latin typeface="Open Sans" panose="020B0606030504020204" pitchFamily="34" charset="0"/>
              <a:ea typeface="Open Sans" panose="020B0606030504020204" pitchFamily="34" charset="0"/>
              <a:cs typeface="Open Sans" panose="020B0606030504020204" pitchFamily="34" charset="0"/>
              <a:hlinkClick r:id="rId2">
                <a:extLst>
                  <a:ext uri="{A12FA001-AC4F-418D-AE19-62706E023703}">
                    <ahyp:hlinkClr xmlns:ahyp="http://schemas.microsoft.com/office/drawing/2018/hyperlinkcolor" val="tx"/>
                  </a:ext>
                </a:extLst>
              </a:hlinkClick>
            </a:endParaRPr>
          </a:p>
          <a:p>
            <a:r>
              <a:rPr lang="en-US" altLang="en-US" sz="1600" dirty="0">
                <a:latin typeface="Open Sans" panose="020B0606030504020204" pitchFamily="34" charset="0"/>
                <a:cs typeface="Open Sans" panose="020B0606030504020204" pitchFamily="34" charset="0"/>
                <a:hlinkClick r:id="rId2"/>
              </a:rPr>
              <a:t>Information Sharing Protocol- </a:t>
            </a:r>
            <a:r>
              <a:rPr lang="en-US" altLang="en-US" sz="1600" dirty="0">
                <a:latin typeface="Open Sans" panose="020B0606030504020204" pitchFamily="34" charset="0"/>
                <a:cs typeface="Open Sans" panose="020B0606030504020204" pitchFamily="34" charset="0"/>
              </a:rPr>
              <a:t>NWADCS- </a:t>
            </a:r>
            <a:r>
              <a:rPr lang="en-GB" altLang="en-US" sz="1600" dirty="0">
                <a:latin typeface="Open Sans" panose="020B0606030504020204" pitchFamily="34" charset="0"/>
                <a:cs typeface="Open Sans" panose="020B0606030504020204" pitchFamily="34" charset="0"/>
              </a:rPr>
              <a:t>North West regional approach to sharing concerns about a provider with other placing authorities</a:t>
            </a:r>
            <a:endParaRPr lang="en-US" altLang="en-US" sz="1600" dirty="0">
              <a:latin typeface="Open Sans" panose="020B0606030504020204" pitchFamily="34" charset="0"/>
              <a:cs typeface="Open Sans" panose="020B0606030504020204" pitchFamily="34" charset="0"/>
            </a:endParaRPr>
          </a:p>
          <a:p>
            <a:r>
              <a:rPr lang="en-GB" sz="1600" dirty="0">
                <a:hlinkClick r:id="rId3"/>
              </a:rPr>
              <a:t>Therapeutic Child Care Standards- </a:t>
            </a:r>
            <a:r>
              <a:rPr lang="en-GB" sz="1600" dirty="0"/>
              <a:t>Royal College of Psychiatrists’ College Centre for Quality Improvement (CCQI)</a:t>
            </a:r>
          </a:p>
          <a:p>
            <a:r>
              <a:rPr lang="en-GB" sz="1600" dirty="0">
                <a:hlinkClick r:id="rId4"/>
              </a:rPr>
              <a:t>Enabling Environments Values and Standards</a:t>
            </a:r>
            <a:r>
              <a:rPr lang="en-GB" sz="1600" dirty="0"/>
              <a:t>- Royal College of Psychiatrists</a:t>
            </a:r>
          </a:p>
          <a:p>
            <a:r>
              <a:rPr lang="en-GB" sz="1600" dirty="0">
                <a:hlinkClick r:id="rId5"/>
              </a:rPr>
              <a:t>Building a Case for Change- </a:t>
            </a:r>
            <a:r>
              <a:rPr lang="en-GB" sz="1600" dirty="0"/>
              <a:t>Capacity</a:t>
            </a:r>
          </a:p>
          <a:p>
            <a:pPr marL="0" indent="0">
              <a:buNone/>
            </a:pPr>
            <a:endParaRPr lang="en-GB" sz="1600" dirty="0"/>
          </a:p>
          <a:p>
            <a:pPr marL="0" indent="0">
              <a:buNone/>
            </a:pPr>
            <a:r>
              <a:rPr lang="en-GB" sz="1800" b="1" dirty="0">
                <a:latin typeface="Open Sans" panose="020B0606030504020204" pitchFamily="34" charset="0"/>
                <a:ea typeface="Open Sans" panose="020B0606030504020204" pitchFamily="34" charset="0"/>
                <a:cs typeface="Open Sans" panose="020B0606030504020204" pitchFamily="34" charset="0"/>
              </a:rPr>
              <a:t>Sources of support</a:t>
            </a:r>
          </a:p>
          <a:p>
            <a:r>
              <a:rPr lang="en-GB" sz="1600" b="1" dirty="0"/>
              <a:t>NWADCS Quality Assurance Group: </a:t>
            </a:r>
            <a:r>
              <a:rPr lang="en-GB" sz="1600" dirty="0"/>
              <a:t>meets quarterly to share practice and discuss emerging themes.</a:t>
            </a:r>
          </a:p>
          <a:p>
            <a:r>
              <a:rPr lang="en-GB" sz="1600" b="1" dirty="0"/>
              <a:t>NWADCS Placement Finding Community of Practice: </a:t>
            </a:r>
            <a:r>
              <a:rPr lang="en-GB" sz="1600" dirty="0"/>
              <a:t>meets quarterly to share knowledge and develop skills of those working in placement finding roles.</a:t>
            </a:r>
          </a:p>
          <a:p>
            <a:endParaRPr lang="en-GB" sz="1600" dirty="0"/>
          </a:p>
        </p:txBody>
      </p:sp>
    </p:spTree>
    <p:extLst>
      <p:ext uri="{BB962C8B-B14F-4D97-AF65-F5344CB8AC3E}">
        <p14:creationId xmlns:p14="http://schemas.microsoft.com/office/powerpoint/2010/main" val="68190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5039E-0B9E-1AF2-8934-F03F734DFC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E1800-FAB0-0C21-5FAF-82E1828C4939}"/>
              </a:ext>
            </a:extLst>
          </p:cNvPr>
          <p:cNvSpPr>
            <a:spLocks noGrp="1"/>
          </p:cNvSpPr>
          <p:nvPr>
            <p:ph type="title"/>
          </p:nvPr>
        </p:nvSpPr>
        <p:spPr>
          <a:xfrm>
            <a:off x="1365624" y="409951"/>
            <a:ext cx="10515600" cy="656850"/>
          </a:xfrm>
        </p:spPr>
        <p:txBody>
          <a:bodyPr>
            <a:normAutofit/>
          </a:bodyPr>
          <a:lstStyle/>
          <a:p>
            <a:r>
              <a:rPr lang="en-GB" sz="3000" b="1" dirty="0">
                <a:solidFill>
                  <a:srgbClr val="0099A0"/>
                </a:solidFill>
                <a:latin typeface="Open Sans" panose="020B0606030504020204" pitchFamily="34" charset="0"/>
                <a:ea typeface="Open Sans" panose="020B0606030504020204" pitchFamily="34" charset="0"/>
                <a:cs typeface="Open Sans" panose="020B0606030504020204" pitchFamily="34" charset="0"/>
              </a:rPr>
              <a:t>The key themes</a:t>
            </a:r>
          </a:p>
        </p:txBody>
      </p:sp>
      <p:graphicFrame>
        <p:nvGraphicFramePr>
          <p:cNvPr id="5" name="Diagram 4">
            <a:extLst>
              <a:ext uri="{FF2B5EF4-FFF2-40B4-BE49-F238E27FC236}">
                <a16:creationId xmlns:a16="http://schemas.microsoft.com/office/drawing/2014/main" id="{B72EB7A8-5C12-5874-CD3B-1750F9D94044}"/>
              </a:ext>
            </a:extLst>
          </p:cNvPr>
          <p:cNvGraphicFramePr/>
          <p:nvPr>
            <p:extLst>
              <p:ext uri="{D42A27DB-BD31-4B8C-83A1-F6EECF244321}">
                <p14:modId xmlns:p14="http://schemas.microsoft.com/office/powerpoint/2010/main" val="2408758853"/>
              </p:ext>
            </p:extLst>
          </p:nvPr>
        </p:nvGraphicFramePr>
        <p:xfrm>
          <a:off x="1365624" y="1538985"/>
          <a:ext cx="9745399" cy="5049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5720374-3FBF-E0B0-B3DD-A5062F915EFC}"/>
              </a:ext>
            </a:extLst>
          </p:cNvPr>
          <p:cNvSpPr txBox="1"/>
          <p:nvPr/>
        </p:nvSpPr>
        <p:spPr>
          <a:xfrm>
            <a:off x="1365624" y="1066801"/>
            <a:ext cx="9460752" cy="369332"/>
          </a:xfrm>
          <a:prstGeom prst="rect">
            <a:avLst/>
          </a:prstGeom>
          <a:noFill/>
        </p:spPr>
        <p:txBody>
          <a:bodyPr wrap="square" rtlCol="0">
            <a:spAutoFit/>
          </a:bodyPr>
          <a:lstStyle/>
          <a:p>
            <a:r>
              <a:rPr lang="en-GB" dirty="0"/>
              <a:t>Below is an overview of the themes in the standards. </a:t>
            </a:r>
          </a:p>
        </p:txBody>
      </p:sp>
    </p:spTree>
    <p:extLst>
      <p:ext uri="{BB962C8B-B14F-4D97-AF65-F5344CB8AC3E}">
        <p14:creationId xmlns:p14="http://schemas.microsoft.com/office/powerpoint/2010/main" val="6145504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5F8E67-4550-4052-ADBE-FE122DB7CD1C}"/>
              </a:ext>
            </a:extLst>
          </p:cNvPr>
          <p:cNvSpPr txBox="1"/>
          <p:nvPr/>
        </p:nvSpPr>
        <p:spPr>
          <a:xfrm>
            <a:off x="1116980" y="2087471"/>
            <a:ext cx="9958039" cy="1569660"/>
          </a:xfrm>
          <a:prstGeom prst="rect">
            <a:avLst/>
          </a:prstGeom>
          <a:noFill/>
        </p:spPr>
        <p:txBody>
          <a:bodyPr wrap="square" rtlCol="0">
            <a:spAutoFit/>
          </a:bodyPr>
          <a:lstStyle/>
          <a:p>
            <a:pPr algn="ctr"/>
            <a:r>
              <a:rPr lang="en-GB" sz="3200" dirty="0">
                <a:solidFill>
                  <a:srgbClr val="20275C"/>
                </a:solidFill>
                <a:latin typeface="Open Sans" panose="020B0606030504020204" pitchFamily="34" charset="0"/>
                <a:ea typeface="Open Sans" panose="020B0606030504020204" pitchFamily="34" charset="0"/>
                <a:cs typeface="Open Sans" panose="020B0606030504020204" pitchFamily="34" charset="0"/>
              </a:rPr>
              <a:t>Contact Details: </a:t>
            </a:r>
            <a:r>
              <a:rPr lang="en-GB" sz="3200" dirty="0">
                <a:solidFill>
                  <a:srgbClr val="0099A0"/>
                </a:solidFill>
                <a:latin typeface="Open Sans" panose="020B0606030504020204" pitchFamily="34" charset="0"/>
                <a:ea typeface="Open Sans" panose="020B0606030504020204" pitchFamily="34" charset="0"/>
                <a:cs typeface="Open Sans" panose="020B0606030504020204" pitchFamily="34" charset="0"/>
              </a:rPr>
              <a:t>placementsnorthwest@bolton.gov.uk </a:t>
            </a:r>
          </a:p>
          <a:p>
            <a:pPr algn="ctr"/>
            <a:endParaRPr lang="en-GB" sz="3200" dirty="0">
              <a:solidFill>
                <a:srgbClr val="20275C"/>
              </a:solidFill>
              <a:latin typeface="Open Sans" panose="020B0606030504020204" pitchFamily="34" charset="0"/>
              <a:ea typeface="Open Sans" panose="020B0606030504020204" pitchFamily="34" charset="0"/>
              <a:cs typeface="Open Sans" panose="020B0606030504020204" pitchFamily="34" charset="0"/>
            </a:endParaRPr>
          </a:p>
          <a:p>
            <a:pPr algn="ctr"/>
            <a:r>
              <a:rPr lang="en-GB" sz="3200" dirty="0">
                <a:solidFill>
                  <a:srgbClr val="20275C"/>
                </a:solidFill>
                <a:latin typeface="Open Sans" panose="020B0606030504020204" pitchFamily="34" charset="0"/>
                <a:ea typeface="Open Sans" panose="020B0606030504020204" pitchFamily="34" charset="0"/>
                <a:cs typeface="Open Sans" panose="020B0606030504020204" pitchFamily="34" charset="0"/>
              </a:rPr>
              <a:t>Website: </a:t>
            </a:r>
            <a:r>
              <a:rPr lang="en-GB" sz="3200" dirty="0">
                <a:solidFill>
                  <a:srgbClr val="0099A0"/>
                </a:solidFill>
                <a:latin typeface="Open Sans" panose="020B0606030504020204" pitchFamily="34" charset="0"/>
                <a:ea typeface="Open Sans" panose="020B0606030504020204" pitchFamily="34" charset="0"/>
                <a:cs typeface="Open Sans" panose="020B0606030504020204" pitchFamily="34" charset="0"/>
              </a:rPr>
              <a:t>www.nwadcs.org.uk</a:t>
            </a:r>
          </a:p>
        </p:txBody>
      </p:sp>
      <p:pic>
        <p:nvPicPr>
          <p:cNvPr id="9" name="Picture 8">
            <a:extLst>
              <a:ext uri="{FF2B5EF4-FFF2-40B4-BE49-F238E27FC236}">
                <a16:creationId xmlns:a16="http://schemas.microsoft.com/office/drawing/2014/main" id="{B87CE9CB-A26D-B460-225C-C8DBF7BDB69C}"/>
              </a:ext>
            </a:extLst>
          </p:cNvPr>
          <p:cNvPicPr>
            <a:picLocks noChangeAspect="1"/>
          </p:cNvPicPr>
          <p:nvPr/>
        </p:nvPicPr>
        <p:blipFill>
          <a:blip r:embed="rId2"/>
          <a:stretch>
            <a:fillRect/>
          </a:stretch>
        </p:blipFill>
        <p:spPr>
          <a:xfrm>
            <a:off x="6243247" y="5762570"/>
            <a:ext cx="5591955" cy="781159"/>
          </a:xfrm>
          <a:prstGeom prst="rect">
            <a:avLst/>
          </a:prstGeom>
        </p:spPr>
      </p:pic>
    </p:spTree>
    <p:extLst>
      <p:ext uri="{BB962C8B-B14F-4D97-AF65-F5344CB8AC3E}">
        <p14:creationId xmlns:p14="http://schemas.microsoft.com/office/powerpoint/2010/main" val="1062243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D395E-B74A-E16F-6DEC-4B3B1901DF9C}"/>
              </a:ext>
            </a:extLst>
          </p:cNvPr>
          <p:cNvSpPr>
            <a:spLocks noGrp="1"/>
          </p:cNvSpPr>
          <p:nvPr>
            <p:ph type="title"/>
          </p:nvPr>
        </p:nvSpPr>
        <p:spPr>
          <a:noFill/>
          <a:ln w="762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dirty="0">
                <a:latin typeface="Open Sans" panose="020B0606030504020204" pitchFamily="34" charset="0"/>
                <a:ea typeface="Open Sans" panose="020B0606030504020204" pitchFamily="34" charset="0"/>
                <a:cs typeface="Open Sans" panose="020B0606030504020204" pitchFamily="34" charset="0"/>
              </a:rPr>
              <a:t>Theme 1: Model and Practice</a:t>
            </a:r>
          </a:p>
        </p:txBody>
      </p:sp>
      <p:sp>
        <p:nvSpPr>
          <p:cNvPr id="3" name="Content Placeholder 2">
            <a:extLst>
              <a:ext uri="{FF2B5EF4-FFF2-40B4-BE49-F238E27FC236}">
                <a16:creationId xmlns:a16="http://schemas.microsoft.com/office/drawing/2014/main" id="{FB3FF149-407C-F028-74B8-1A8D4D775854}"/>
              </a:ext>
            </a:extLst>
          </p:cNvPr>
          <p:cNvSpPr>
            <a:spLocks noGrp="1"/>
          </p:cNvSpPr>
          <p:nvPr>
            <p:ph idx="1"/>
          </p:nvPr>
        </p:nvSpPr>
        <p:spPr/>
        <p:txBody>
          <a:bodyPr/>
          <a:lstStyle/>
          <a:p>
            <a:r>
              <a:rPr lang="en-GB" dirty="0">
                <a:latin typeface="Open Sans" panose="020B0606030504020204" pitchFamily="34" charset="0"/>
                <a:ea typeface="Open Sans" panose="020B0606030504020204" pitchFamily="34" charset="0"/>
                <a:cs typeface="Open Sans" panose="020B0606030504020204" pitchFamily="34" charset="0"/>
              </a:rPr>
              <a:t>This section focuses on how the named therapeutic model is defined, implemented and lived out in daily practice. </a:t>
            </a:r>
          </a:p>
          <a:p>
            <a:r>
              <a:rPr lang="en-GB" dirty="0">
                <a:latin typeface="Open Sans" panose="020B0606030504020204" pitchFamily="34" charset="0"/>
                <a:ea typeface="Open Sans" panose="020B0606030504020204" pitchFamily="34" charset="0"/>
                <a:cs typeface="Open Sans" panose="020B0606030504020204" pitchFamily="34" charset="0"/>
              </a:rPr>
              <a:t>It explores whether staff understand the model, whether it shapes care planning and behaviour support, and whether there is oversight to ensure fidelity.  </a:t>
            </a:r>
          </a:p>
          <a:p>
            <a:r>
              <a:rPr lang="en-GB" dirty="0">
                <a:latin typeface="Open Sans" panose="020B0606030504020204" pitchFamily="34" charset="0"/>
                <a:ea typeface="Open Sans" panose="020B0606030504020204" pitchFamily="34" charset="0"/>
                <a:cs typeface="Open Sans" panose="020B0606030504020204" pitchFamily="34" charset="0"/>
              </a:rPr>
              <a:t>The emphasis is on moving from theory to consistent, observable practice.</a:t>
            </a:r>
          </a:p>
        </p:txBody>
      </p:sp>
    </p:spTree>
    <p:extLst>
      <p:ext uri="{BB962C8B-B14F-4D97-AF65-F5344CB8AC3E}">
        <p14:creationId xmlns:p14="http://schemas.microsoft.com/office/powerpoint/2010/main" val="429232584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D6310-1B65-6AA5-1FAD-97742BED5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F931C-7F3A-0E48-D462-57A8A9FFF3FD}"/>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anchor="ctr" anchorCtr="0">
            <a:noAutofit/>
          </a:bodyPr>
          <a:lstStyle/>
          <a:p>
            <a:r>
              <a:rPr lang="en-GB" sz="2800" dirty="0">
                <a:latin typeface="Open Sans" panose="020B0606030504020204" pitchFamily="34" charset="0"/>
                <a:ea typeface="Open Sans" panose="020B0606030504020204" pitchFamily="34" charset="0"/>
                <a:cs typeface="Open Sans" panose="020B0606030504020204" pitchFamily="34" charset="0"/>
              </a:rPr>
              <a:t>Theme 1: Model and Practice</a:t>
            </a:r>
          </a:p>
        </p:txBody>
      </p:sp>
      <p:graphicFrame>
        <p:nvGraphicFramePr>
          <p:cNvPr id="4" name="Table 3">
            <a:extLst>
              <a:ext uri="{FF2B5EF4-FFF2-40B4-BE49-F238E27FC236}">
                <a16:creationId xmlns:a16="http://schemas.microsoft.com/office/drawing/2014/main" id="{C9C5E113-1D0B-E081-01CC-313B1B35FC08}"/>
              </a:ext>
            </a:extLst>
          </p:cNvPr>
          <p:cNvGraphicFramePr>
            <a:graphicFrameLocks noGrp="1"/>
          </p:cNvGraphicFramePr>
          <p:nvPr>
            <p:extLst>
              <p:ext uri="{D42A27DB-BD31-4B8C-83A1-F6EECF244321}">
                <p14:modId xmlns:p14="http://schemas.microsoft.com/office/powerpoint/2010/main" val="2088073251"/>
              </p:ext>
            </p:extLst>
          </p:nvPr>
        </p:nvGraphicFramePr>
        <p:xfrm>
          <a:off x="838200" y="1253173"/>
          <a:ext cx="10515600" cy="4995228"/>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390344">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Desktop evidence</a:t>
                      </a:r>
                    </a:p>
                  </a:txBody>
                  <a:tcPr/>
                </a:tc>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Staff conversations</a:t>
                      </a:r>
                    </a:p>
                  </a:txBody>
                  <a:tcPr/>
                </a:tc>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Observation</a:t>
                      </a:r>
                    </a:p>
                  </a:txBody>
                  <a:tcPr/>
                </a:tc>
                <a:extLst>
                  <a:ext uri="{0D108BD9-81ED-4DB2-BD59-A6C34878D82A}">
                    <a16:rowId xmlns:a16="http://schemas.microsoft.com/office/drawing/2014/main" val="2550185396"/>
                  </a:ext>
                </a:extLst>
              </a:tr>
              <a:tr h="4604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A clear model is in place with strong clinical oversight- frequency and depth of oversight and input is clear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Training logs or matrix are complete with workforce gaps highlighted, and a plan in place to address (may be seen pre or during the visit)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Statement of purpose has a clear link with the model in place.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Staff explain how they use the model in behaviour support.</a:t>
                      </a:r>
                    </a:p>
                    <a:p>
                      <a:pPr lvl="0"/>
                      <a:endPar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They give real examples (“When X was dysregulated, we used…”).</a:t>
                      </a:r>
                    </a:p>
                    <a:p>
                      <a:pPr lvl="0"/>
                      <a:endPar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They can explain the difference between a therapeutic and non-therapeutic response.</a:t>
                      </a:r>
                    </a:p>
                    <a:p>
                      <a:pPr lvl="0"/>
                      <a:endPar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Understanding of the frequency of clinical input and how that applies to their practice. </a:t>
                      </a:r>
                      <a:endParaRPr lang="en-GB"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Staff respond calmly and consistently to behaviour.</a:t>
                      </a:r>
                    </a:p>
                    <a:p>
                      <a:pPr lvl="0"/>
                      <a:endPar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Children can explain why certain approaches are used.</a:t>
                      </a:r>
                    </a:p>
                    <a:p>
                      <a:pPr lvl="0"/>
                      <a:endPar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lvl="0"/>
                      <a:r>
                        <a:rPr lang="en-GB"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Therapeutic tools (e.g., emotional regulation strategies) are visible in practice.</a:t>
                      </a:r>
                    </a:p>
                    <a:p>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038735B1-748A-DABC-368B-3334126AE956}"/>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latin typeface="Open Sans" panose="020B0606030504020204" pitchFamily="34" charset="0"/>
                <a:ea typeface="Open Sans" panose="020B0606030504020204" pitchFamily="34" charset="0"/>
                <a:cs typeface="Open Sans" panose="020B0606030504020204" pitchFamily="34" charset="0"/>
              </a:rPr>
              <a:t>Green</a:t>
            </a:r>
          </a:p>
        </p:txBody>
      </p:sp>
    </p:spTree>
    <p:extLst>
      <p:ext uri="{BB962C8B-B14F-4D97-AF65-F5344CB8AC3E}">
        <p14:creationId xmlns:p14="http://schemas.microsoft.com/office/powerpoint/2010/main" val="1404485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E564C-2507-6087-4CF8-2AC1F8CFF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585C3-4680-BD50-3734-153F9FE80E2E}"/>
              </a:ext>
            </a:extLst>
          </p:cNvPr>
          <p:cNvSpPr>
            <a:spLocks noGrp="1"/>
          </p:cNvSpPr>
          <p:nvPr>
            <p:ph type="title"/>
          </p:nvPr>
        </p:nvSpPr>
        <p:spPr>
          <a:xfrm>
            <a:off x="838200" y="365125"/>
            <a:ext cx="5257800" cy="709295"/>
          </a:xfrm>
          <a:noFill/>
          <a:ln w="38100" cap="flat" cmpd="sng" algn="ctr">
            <a:solidFill>
              <a:srgbClr val="0099A0"/>
            </a:solidFill>
            <a:prstDash val="solid"/>
            <a:miter lim="800000"/>
          </a:ln>
          <a:effectLst/>
        </p:spPr>
        <p:txBody>
          <a:bodyPr spcFirstLastPara="0" vert="horz" wrap="square" lIns="72390" tIns="72390" rIns="72390" bIns="72390" numCol="1" spcCol="1270" rtlCol="0" anchor="ctr" anchorCtr="0">
            <a:noAutofit/>
          </a:bodyPr>
          <a:lstStyle/>
          <a:p>
            <a:r>
              <a:rPr lang="en-GB" sz="2800" dirty="0">
                <a:latin typeface="Open Sans" panose="020B0606030504020204" pitchFamily="34" charset="0"/>
                <a:ea typeface="Open Sans" panose="020B0606030504020204" pitchFamily="34" charset="0"/>
                <a:cs typeface="Open Sans" panose="020B0606030504020204" pitchFamily="34" charset="0"/>
              </a:rPr>
              <a:t>Theme 1: Model and Practice</a:t>
            </a:r>
          </a:p>
        </p:txBody>
      </p:sp>
      <p:graphicFrame>
        <p:nvGraphicFramePr>
          <p:cNvPr id="4" name="Table 3">
            <a:extLst>
              <a:ext uri="{FF2B5EF4-FFF2-40B4-BE49-F238E27FC236}">
                <a16:creationId xmlns:a16="http://schemas.microsoft.com/office/drawing/2014/main" id="{E8C326F9-3E7D-762E-87D4-8566A9D03B39}"/>
              </a:ext>
            </a:extLst>
          </p:cNvPr>
          <p:cNvGraphicFramePr>
            <a:graphicFrameLocks noGrp="1"/>
          </p:cNvGraphicFramePr>
          <p:nvPr>
            <p:extLst>
              <p:ext uri="{D42A27DB-BD31-4B8C-83A1-F6EECF244321}">
                <p14:modId xmlns:p14="http://schemas.microsoft.com/office/powerpoint/2010/main" val="1323127364"/>
              </p:ext>
            </p:extLst>
          </p:nvPr>
        </p:nvGraphicFramePr>
        <p:xfrm>
          <a:off x="838200" y="1253172"/>
          <a:ext cx="10515600" cy="374904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4039870193"/>
                    </a:ext>
                  </a:extLst>
                </a:gridCol>
                <a:gridCol w="3505200">
                  <a:extLst>
                    <a:ext uri="{9D8B030D-6E8A-4147-A177-3AD203B41FA5}">
                      <a16:colId xmlns:a16="http://schemas.microsoft.com/office/drawing/2014/main" val="3059535226"/>
                    </a:ext>
                  </a:extLst>
                </a:gridCol>
                <a:gridCol w="3505200">
                  <a:extLst>
                    <a:ext uri="{9D8B030D-6E8A-4147-A177-3AD203B41FA5}">
                      <a16:colId xmlns:a16="http://schemas.microsoft.com/office/drawing/2014/main" val="448197194"/>
                    </a:ext>
                  </a:extLst>
                </a:gridCol>
              </a:tblGrid>
              <a:tr h="306940">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Desktop evidence</a:t>
                      </a:r>
                    </a:p>
                  </a:txBody>
                  <a:tcPr/>
                </a:tc>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Staff conversations</a:t>
                      </a:r>
                    </a:p>
                  </a:txBody>
                  <a:tcPr/>
                </a:tc>
                <a:tc>
                  <a:txBody>
                    <a:bodyPr/>
                    <a:lstStyle/>
                    <a:p>
                      <a:r>
                        <a:rPr lang="en-GB" b="1" dirty="0">
                          <a:latin typeface="Open Sans" panose="020B0606030504020204" pitchFamily="34" charset="0"/>
                          <a:ea typeface="Open Sans" panose="020B0606030504020204" pitchFamily="34" charset="0"/>
                          <a:cs typeface="Open Sans" panose="020B0606030504020204" pitchFamily="34" charset="0"/>
                        </a:rPr>
                        <a:t>Observation</a:t>
                      </a:r>
                    </a:p>
                  </a:txBody>
                  <a:tcPr/>
                </a:tc>
                <a:extLst>
                  <a:ext uri="{0D108BD9-81ED-4DB2-BD59-A6C34878D82A}">
                    <a16:rowId xmlns:a16="http://schemas.microsoft.com/office/drawing/2014/main" val="2550185396"/>
                  </a:ext>
                </a:extLst>
              </a:tr>
              <a:tr h="2668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Adaptations of the model, where necessary, are recorded and rational is clear.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Model used is based on the most recent version.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Open Sans" panose="020B0606030504020204" pitchFamily="34" charset="0"/>
                          <a:ea typeface="Open Sans" panose="020B0606030504020204" pitchFamily="34" charset="0"/>
                          <a:cs typeface="Open Sans" panose="020B0606030504020204" pitchFamily="34" charset="0"/>
                        </a:rPr>
                        <a:t>Assessments, formulation and reports are dated and completed in line with specified target deadlines.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endParaRPr lang="en-GB"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1447193232"/>
                  </a:ext>
                </a:extLst>
              </a:tr>
            </a:tbl>
          </a:graphicData>
        </a:graphic>
      </p:graphicFrame>
      <p:sp>
        <p:nvSpPr>
          <p:cNvPr id="7" name="Title 1">
            <a:extLst>
              <a:ext uri="{FF2B5EF4-FFF2-40B4-BE49-F238E27FC236}">
                <a16:creationId xmlns:a16="http://schemas.microsoft.com/office/drawing/2014/main" id="{18A605C3-5832-4695-471D-A1F6100DEC46}"/>
              </a:ext>
            </a:extLst>
          </p:cNvPr>
          <p:cNvSpPr txBox="1">
            <a:spLocks/>
          </p:cNvSpPr>
          <p:nvPr/>
        </p:nvSpPr>
        <p:spPr>
          <a:xfrm>
            <a:off x="8481060" y="365125"/>
            <a:ext cx="2872740" cy="709295"/>
          </a:xfrm>
          <a:prstGeom prst="rect">
            <a:avLst/>
          </a:prstGeom>
          <a:solidFill>
            <a:srgbClr val="00B050"/>
          </a:solidFill>
          <a:ln>
            <a:solidFill>
              <a:schemeClr val="tx2"/>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dirty="0">
                <a:latin typeface="Open Sans" panose="020B0606030504020204" pitchFamily="34" charset="0"/>
                <a:ea typeface="Open Sans" panose="020B0606030504020204" pitchFamily="34" charset="0"/>
                <a:cs typeface="Open Sans" panose="020B0606030504020204" pitchFamily="34" charset="0"/>
              </a:rPr>
              <a:t>Green</a:t>
            </a:r>
          </a:p>
        </p:txBody>
      </p:sp>
    </p:spTree>
    <p:extLst>
      <p:ext uri="{BB962C8B-B14F-4D97-AF65-F5344CB8AC3E}">
        <p14:creationId xmlns:p14="http://schemas.microsoft.com/office/powerpoint/2010/main" val="2466776372"/>
      </p:ext>
    </p:extLst>
  </p:cSld>
  <p:clrMapOvr>
    <a:masterClrMapping/>
  </p:clrMapOvr>
</p:sld>
</file>

<file path=ppt/theme/theme1.xml><?xml version="1.0" encoding="utf-8"?>
<a:theme xmlns:a="http://schemas.openxmlformats.org/drawingml/2006/main" name="Custom Design">
  <a:themeElements>
    <a:clrScheme name="Custom 4">
      <a:dk1>
        <a:sysClr val="windowText" lastClr="000000"/>
      </a:dk1>
      <a:lt1>
        <a:sysClr val="window" lastClr="FFFFFF"/>
      </a:lt1>
      <a:dk2>
        <a:srgbClr val="44546A"/>
      </a:dk2>
      <a:lt2>
        <a:srgbClr val="E7E6E6"/>
      </a:lt2>
      <a:accent1>
        <a:srgbClr val="1C76BB"/>
      </a:accent1>
      <a:accent2>
        <a:srgbClr val="E3A447"/>
      </a:accent2>
      <a:accent3>
        <a:srgbClr val="0099A0"/>
      </a:accent3>
      <a:accent4>
        <a:srgbClr val="E5E5E5"/>
      </a:accent4>
      <a:accent5>
        <a:srgbClr val="1C76BB"/>
      </a:accent5>
      <a:accent6>
        <a:srgbClr val="E3A447"/>
      </a:accent6>
      <a:hlink>
        <a:srgbClr val="00008B"/>
      </a:hlink>
      <a:folHlink>
        <a:srgbClr val="E5E5E5"/>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
    <a:dk1>
      <a:sysClr val="windowText" lastClr="000000"/>
    </a:dk1>
    <a:lt1>
      <a:sysClr val="window" lastClr="FFFFFF"/>
    </a:lt1>
    <a:dk2>
      <a:srgbClr val="44546A"/>
    </a:dk2>
    <a:lt2>
      <a:srgbClr val="E7E6E6"/>
    </a:lt2>
    <a:accent1>
      <a:srgbClr val="1C76BB"/>
    </a:accent1>
    <a:accent2>
      <a:srgbClr val="E3A447"/>
    </a:accent2>
    <a:accent3>
      <a:srgbClr val="0099A0"/>
    </a:accent3>
    <a:accent4>
      <a:srgbClr val="E5E5E5"/>
    </a:accent4>
    <a:accent5>
      <a:srgbClr val="1C76BB"/>
    </a:accent5>
    <a:accent6>
      <a:srgbClr val="E3A447"/>
    </a:accent6>
    <a:hlink>
      <a:srgbClr val="00008B"/>
    </a:hlink>
    <a:folHlink>
      <a:srgbClr val="E5E5E5"/>
    </a:folHlink>
  </a:clrScheme>
</a:themeOverride>
</file>

<file path=ppt/theme/themeOverride2.xml><?xml version="1.0" encoding="utf-8"?>
<a:themeOverride xmlns:a="http://schemas.openxmlformats.org/drawingml/2006/main">
  <a:clrScheme name="Custom 4">
    <a:dk1>
      <a:sysClr val="windowText" lastClr="000000"/>
    </a:dk1>
    <a:lt1>
      <a:sysClr val="window" lastClr="FFFFFF"/>
    </a:lt1>
    <a:dk2>
      <a:srgbClr val="44546A"/>
    </a:dk2>
    <a:lt2>
      <a:srgbClr val="E7E6E6"/>
    </a:lt2>
    <a:accent1>
      <a:srgbClr val="1C76BB"/>
    </a:accent1>
    <a:accent2>
      <a:srgbClr val="E3A447"/>
    </a:accent2>
    <a:accent3>
      <a:srgbClr val="0099A0"/>
    </a:accent3>
    <a:accent4>
      <a:srgbClr val="E5E5E5"/>
    </a:accent4>
    <a:accent5>
      <a:srgbClr val="1C76BB"/>
    </a:accent5>
    <a:accent6>
      <a:srgbClr val="E3A447"/>
    </a:accent6>
    <a:hlink>
      <a:srgbClr val="00008B"/>
    </a:hlink>
    <a:folHlink>
      <a:srgbClr val="E5E5E5"/>
    </a:folHlink>
  </a:clrScheme>
</a:themeOverride>
</file>

<file path=ppt/theme/themeOverride3.xml><?xml version="1.0" encoding="utf-8"?>
<a:themeOverride xmlns:a="http://schemas.openxmlformats.org/drawingml/2006/main">
  <a:clrScheme name="Custom 4">
    <a:dk1>
      <a:sysClr val="windowText" lastClr="000000"/>
    </a:dk1>
    <a:lt1>
      <a:sysClr val="window" lastClr="FFFFFF"/>
    </a:lt1>
    <a:dk2>
      <a:srgbClr val="44546A"/>
    </a:dk2>
    <a:lt2>
      <a:srgbClr val="E7E6E6"/>
    </a:lt2>
    <a:accent1>
      <a:srgbClr val="1C76BB"/>
    </a:accent1>
    <a:accent2>
      <a:srgbClr val="E3A447"/>
    </a:accent2>
    <a:accent3>
      <a:srgbClr val="0099A0"/>
    </a:accent3>
    <a:accent4>
      <a:srgbClr val="E5E5E5"/>
    </a:accent4>
    <a:accent5>
      <a:srgbClr val="1C76BB"/>
    </a:accent5>
    <a:accent6>
      <a:srgbClr val="E3A447"/>
    </a:accent6>
    <a:hlink>
      <a:srgbClr val="00008B"/>
    </a:hlink>
    <a:folHlink>
      <a:srgbClr val="E5E5E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0bcf798-2376-4bda-aab3-77f95a05196d">
      <Terms xmlns="http://schemas.microsoft.com/office/infopath/2007/PartnerControls"/>
    </lcf76f155ced4ddcb4097134ff3c332f>
    <TaxCatchAll xmlns="47ec70bc-4bc4-45ec-8543-b4f1fe6a2bfb" xsi:nil="true"/>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7AC7738C0503B4BAF00F0CAA646B93E" ma:contentTypeVersion="19" ma:contentTypeDescription="Create a new document." ma:contentTypeScope="" ma:versionID="adf5d5e51886d50e3042d2fc4431c99d">
  <xsd:schema xmlns:xsd="http://www.w3.org/2001/XMLSchema" xmlns:xs="http://www.w3.org/2001/XMLSchema" xmlns:p="http://schemas.microsoft.com/office/2006/metadata/properties" xmlns:ns1="http://schemas.microsoft.com/sharepoint/v3" xmlns:ns2="80bcf798-2376-4bda-aab3-77f95a05196d" xmlns:ns3="47ec70bc-4bc4-45ec-8543-b4f1fe6a2bfb" targetNamespace="http://schemas.microsoft.com/office/2006/metadata/properties" ma:root="true" ma:fieldsID="a8de64059c83dd103cc4773ea03231d5" ns1:_="" ns2:_="" ns3:_="">
    <xsd:import namespace="http://schemas.microsoft.com/sharepoint/v3"/>
    <xsd:import namespace="80bcf798-2376-4bda-aab3-77f95a05196d"/>
    <xsd:import namespace="47ec70bc-4bc4-45ec-8543-b4f1fe6a2bf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1:_ip_UnifiedCompliancePolicyProperties" minOccurs="0"/>
                <xsd:element ref="ns1:_ip_UnifiedCompliancePolicyUIAction"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bcf798-2376-4bda-aab3-77f95a0519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9803200-a5eb-4841-8eb8-d63aa78f7c04"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ec70bc-4bc4-45ec-8543-b4f1fe6a2bf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5359260-3535-41ee-a745-698875ae19da}" ma:internalName="TaxCatchAll" ma:showField="CatchAllData" ma:web="47ec70bc-4bc4-45ec-8543-b4f1fe6a2bfb">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4954EE-1FF3-4E26-8894-DAE9881D6847}">
  <ds:schemaRefs>
    <ds:schemaRef ds:uri="http://schemas.microsoft.com/office/2006/metadata/properties"/>
    <ds:schemaRef ds:uri="http://purl.org/dc/terms/"/>
    <ds:schemaRef ds:uri="http://schemas.microsoft.com/office/2006/documentManagement/types"/>
    <ds:schemaRef ds:uri="795dc860-bf74-405b-b657-790b71cd4b84"/>
    <ds:schemaRef ds:uri="http://purl.org/dc/dcmitype/"/>
    <ds:schemaRef ds:uri="http://purl.org/dc/elements/1.1/"/>
    <ds:schemaRef ds:uri="http://www.w3.org/XML/1998/namespace"/>
    <ds:schemaRef ds:uri="http://schemas.microsoft.com/office/infopath/2007/PartnerControls"/>
    <ds:schemaRef ds:uri="http://schemas.openxmlformats.org/package/2006/metadata/core-properties"/>
    <ds:schemaRef ds:uri="23df5815-cdb7-442e-808c-39db5f7f4243"/>
  </ds:schemaRefs>
</ds:datastoreItem>
</file>

<file path=customXml/itemProps2.xml><?xml version="1.0" encoding="utf-8"?>
<ds:datastoreItem xmlns:ds="http://schemas.openxmlformats.org/officeDocument/2006/customXml" ds:itemID="{5B29B0E0-2124-4C0E-8E98-4FA197DC7F36}"/>
</file>

<file path=customXml/itemProps3.xml><?xml version="1.0" encoding="utf-8"?>
<ds:datastoreItem xmlns:ds="http://schemas.openxmlformats.org/officeDocument/2006/customXml" ds:itemID="{917ECE5D-F08C-4BB0-A0B5-788556FB109B}">
  <ds:schemaRefs>
    <ds:schemaRef ds:uri="http://schemas.microsoft.com/sharepoint/v3/contenttype/forms"/>
  </ds:schemaRefs>
</ds:datastoreItem>
</file>

<file path=docMetadata/LabelInfo.xml><?xml version="1.0" encoding="utf-8"?>
<clbl:labelList xmlns:clbl="http://schemas.microsoft.com/office/2020/mipLabelMetadata">
  <clbl:label id="{13af443b-1d7d-40ad-9c0b-22f8da2997eb}" enabled="1" method="Standard" siteId="{a05ef69e-6149-4fba-a40c-df338810f644}" removed="0"/>
</clbl:labelList>
</file>

<file path=docProps/app.xml><?xml version="1.0" encoding="utf-8"?>
<Properties xmlns="http://schemas.openxmlformats.org/officeDocument/2006/extended-properties" xmlns:vt="http://schemas.openxmlformats.org/officeDocument/2006/docPropsVTypes">
  <Template/>
  <TotalTime>1227</TotalTime>
  <Words>4822</Words>
  <Application>Microsoft Office PowerPoint</Application>
  <PresentationFormat>Widescreen</PresentationFormat>
  <Paragraphs>732</Paragraphs>
  <Slides>60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Aptos</vt:lpstr>
      <vt:lpstr>Arial</vt:lpstr>
      <vt:lpstr>Calibri</vt:lpstr>
      <vt:lpstr>Open Sans</vt:lpstr>
      <vt:lpstr>Custom Design</vt:lpstr>
      <vt:lpstr>PowerPoint Presentation</vt:lpstr>
      <vt:lpstr>PowerPoint Presentation</vt:lpstr>
      <vt:lpstr>PowerPoint Presentation</vt:lpstr>
      <vt:lpstr>PowerPoint Presentation</vt:lpstr>
      <vt:lpstr>PowerPoint Presentation</vt:lpstr>
      <vt:lpstr>The key themes</vt:lpstr>
      <vt:lpstr>Theme 1: Model and Practice</vt:lpstr>
      <vt:lpstr>Theme 1: Model and Practice</vt:lpstr>
      <vt:lpstr>Theme 1: Model and Practice</vt:lpstr>
      <vt:lpstr>Theme 1: Model and Practice</vt:lpstr>
      <vt:lpstr>Theme 1: Model and Practice</vt:lpstr>
      <vt:lpstr>Theme 2: Leadership, Management &amp; Organisational Culture</vt:lpstr>
      <vt:lpstr>Theme 2: Leadership, Management &amp; Organisational Culture</vt:lpstr>
      <vt:lpstr>Theme 2: Leadership, Management &amp; Organisational Culture</vt:lpstr>
      <vt:lpstr>Theme 2: Leadership, Management &amp; Organisational Culture</vt:lpstr>
      <vt:lpstr>Theme 3: Workforce &amp; Training</vt:lpstr>
      <vt:lpstr>Theme 3: Workforce &amp; Training</vt:lpstr>
      <vt:lpstr>PowerPoint Presentation</vt:lpstr>
      <vt:lpstr>PowerPoint Presentation</vt:lpstr>
      <vt:lpstr>Theme 4: Clinical input &amp; Multi‑agency Working</vt:lpstr>
      <vt:lpstr>PowerPoint Presentation</vt:lpstr>
      <vt:lpstr>PowerPoint Presentation</vt:lpstr>
      <vt:lpstr>PowerPoint Presentation</vt:lpstr>
      <vt:lpstr>Theme 5: Enabling Environment (Physical &amp; Relational)</vt:lpstr>
      <vt:lpstr>Theme 5: Enabling Environment (Physical &amp; Relational)</vt:lpstr>
      <vt:lpstr>PowerPoint Presentation</vt:lpstr>
      <vt:lpstr>Theme 5: Enabling Environment (Physical &amp; Relational)</vt:lpstr>
      <vt:lpstr>Theme 6: Behaviour Support, Physical Intervention &amp; Safeguarding (Through a Therapeutic Lens)</vt:lpstr>
      <vt:lpstr>PowerPoint Presentation</vt:lpstr>
      <vt:lpstr>PowerPoint Presentation</vt:lpstr>
      <vt:lpstr>PowerPoint Presentation</vt:lpstr>
      <vt:lpstr>Theme 7: Access to Therapeutic Support</vt:lpstr>
      <vt:lpstr>Theme 7: Access to Therapeutic Support</vt:lpstr>
      <vt:lpstr>Theme 7: Access to Therapeutic Support</vt:lpstr>
      <vt:lpstr>Theme 7: Access to Therapeutic Support</vt:lpstr>
      <vt:lpstr>Theme 8: Voice of the Child &amp; Outcomes</vt:lpstr>
      <vt:lpstr>PowerPoint Presentation</vt:lpstr>
      <vt:lpstr>PowerPoint Presentation</vt:lpstr>
      <vt:lpstr>PowerPoint Presentation</vt:lpstr>
      <vt:lpstr>Theme 9: Quality Assurance and Fidelity </vt:lpstr>
      <vt:lpstr>PowerPoint Presentation</vt:lpstr>
      <vt:lpstr>PowerPoint Presentation</vt:lpstr>
      <vt:lpstr>PowerPoint Presentation</vt:lpstr>
      <vt:lpstr>Theme 10: Equity, Diversity &amp; Inclusion (EDI)</vt:lpstr>
      <vt:lpstr>Theme 10: Equity, Diversity &amp; Inclusion (EDI)</vt:lpstr>
      <vt:lpstr>PowerPoint Presentation</vt:lpstr>
      <vt:lpstr>Theme 10: Equity, Diversity &amp; Inclusion (EDI)</vt:lpstr>
      <vt:lpstr> Theme 11: Evidence &amp; Casework </vt:lpstr>
      <vt:lpstr>PowerPoint Presentation</vt:lpstr>
      <vt:lpstr>PowerPoint Presentation</vt:lpstr>
      <vt:lpstr>PowerPoint Presentation</vt:lpstr>
      <vt:lpstr>Theme 12: Digital, Online &amp; Social Media Safety</vt:lpstr>
      <vt:lpstr>Theme 12: Digital, Online &amp; Social Media Safety</vt:lpstr>
      <vt:lpstr>Theme 12: Digital, Online &amp; Social Media Safety</vt:lpstr>
      <vt:lpstr>PowerPoint Presentation</vt:lpstr>
      <vt:lpstr>Case Study</vt:lpstr>
      <vt:lpstr>PowerPoint Presentation</vt:lpstr>
      <vt:lpstr>PowerPoint Presentation</vt:lpstr>
      <vt:lpstr>Additional information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Zelda Massey</dc:creator>
  <cp:lastModifiedBy>Sara Chattun</cp:lastModifiedBy>
  <cp:revision>39</cp:revision>
  <cp:lastPrinted>2020-07-28T07:42:17Z</cp:lastPrinted>
  <dcterms:created xsi:type="dcterms:W3CDTF">2020-06-12T14:04:17Z</dcterms:created>
  <dcterms:modified xsi:type="dcterms:W3CDTF">2026-04-27T18:51:52Z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0x010100C7AC7738C0503B4BAF00F0CAA646B93E</vt:lpwstr>
  </property>
  <property fmtid="{D5CDD505-2E9C-101B-9397-08002B2CF9AE}" pid="3" name="MediaServiceImageTags">
    <vt:lpwstr/>
  </property>
  <property fmtid="{D5CDD505-2E9C-101B-9397-08002B2CF9AE}" pid="4" name="ClassificationContentMarkingFooterLocations">
    <vt:lpwstr>Office Theme:10\Custom Design:10</vt:lpwstr>
  </property>
  <property fmtid="{D5CDD505-2E9C-101B-9397-08002B2CF9AE}" pid="5" name="ClassificationContentMarkingFooterText">
    <vt:lpwstr>OFFICIAL</vt:lpwstr>
  </property>
  <property fmtid="{D5CDD505-2E9C-101B-9397-08002B2CF9AE}" pid="6" name="ClassificationContentMarkingHeaderLocations">
    <vt:lpwstr>Office Theme:9\Custom Design:9</vt:lpwstr>
  </property>
  <property fmtid="{D5CDD505-2E9C-101B-9397-08002B2CF9AE}" pid="7" name="ClassificationContentMarkingHeaderText">
    <vt:lpwstr>OFFICIAL</vt:lpwstr>
  </property>
</Properties>
</file>