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9.jpg" ContentType="image/jpg"/>
  <Override PartName="/ppt/media/image20.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8" r:id="rId3"/>
  </p:sldMasterIdLst>
  <p:notesMasterIdLst>
    <p:notesMasterId r:id="rId30"/>
  </p:notesMasterIdLst>
  <p:sldIdLst>
    <p:sldId id="280" r:id="rId4"/>
    <p:sldId id="370" r:id="rId5"/>
    <p:sldId id="260" r:id="rId6"/>
    <p:sldId id="270" r:id="rId7"/>
    <p:sldId id="2147473845" r:id="rId8"/>
    <p:sldId id="2147473840" r:id="rId9"/>
    <p:sldId id="2147473841" r:id="rId10"/>
    <p:sldId id="2147473846" r:id="rId11"/>
    <p:sldId id="276" r:id="rId12"/>
    <p:sldId id="277" r:id="rId13"/>
    <p:sldId id="278" r:id="rId14"/>
    <p:sldId id="2147473847" r:id="rId15"/>
    <p:sldId id="321" r:id="rId16"/>
    <p:sldId id="2147473850" r:id="rId17"/>
    <p:sldId id="2147473851" r:id="rId18"/>
    <p:sldId id="2147473852" r:id="rId19"/>
    <p:sldId id="2147473853" r:id="rId20"/>
    <p:sldId id="2147473854" r:id="rId21"/>
    <p:sldId id="2147473855" r:id="rId22"/>
    <p:sldId id="307" r:id="rId23"/>
    <p:sldId id="2147473856" r:id="rId24"/>
    <p:sldId id="279" r:id="rId25"/>
    <p:sldId id="2147473849" r:id="rId26"/>
    <p:sldId id="284" r:id="rId27"/>
    <p:sldId id="363" r:id="rId28"/>
    <p:sldId id="364" r:id="rId29"/>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2D0DD6-3C91-A911-9DDE-57E5EA71C339}" name="Ford, Emma" initials="EF" userId="S::emma.ford@warrington.gov.uk::878d08fe-45ab-4969-86b0-cc807c7c0551" providerId="AD"/>
  <p188:author id="{E4F918ED-9B6A-78F3-AB44-091EB75FBEDA}" name="John Foster" initials="JF" userId="S::John.Foster@eastsussex.gov.uk::c9dffbe1-f712-499d-9080-9ac7d4dae2e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3B09C"/>
    <a:srgbClr val="FFCC99"/>
    <a:srgbClr val="8ED973"/>
    <a:srgbClr val="BFBFBF"/>
    <a:srgbClr val="85C1EC"/>
    <a:srgbClr val="03A5A1"/>
    <a:srgbClr val="4E95D9"/>
    <a:srgbClr val="DB78D0"/>
    <a:srgbClr val="95C9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080EC5-5E93-47E6-977A-4CDDECFA99BA}" v="30" dt="2026-02-11T12:40:46.674"/>
    <p1510:client id="{88E34468-2770-4A07-92EA-F75B386A939D}" v="1" dt="2026-02-11T12:58:41.2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111" autoAdjust="0"/>
    <p:restoredTop sz="95064" autoAdjust="0"/>
  </p:normalViewPr>
  <p:slideViewPr>
    <p:cSldViewPr snapToGrid="0">
      <p:cViewPr varScale="1">
        <p:scale>
          <a:sx n="105" d="100"/>
          <a:sy n="105" d="100"/>
        </p:scale>
        <p:origin x="12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nne Beese" userId="4de77195-fc7c-4bd5-9f33-63f3992948f2" providerId="ADAL" clId="{61D25327-687E-417A-A82A-3EED05014C67}"/>
    <pc:docChg chg="undo custSel addSld delSld modSld sldOrd">
      <pc:chgData name="Joanne Beese" userId="4de77195-fc7c-4bd5-9f33-63f3992948f2" providerId="ADAL" clId="{61D25327-687E-417A-A82A-3EED05014C67}" dt="2026-02-11T12:59:01.571" v="824" actId="14100"/>
      <pc:docMkLst>
        <pc:docMk/>
      </pc:docMkLst>
      <pc:sldChg chg="modSp add del mod">
        <pc:chgData name="Joanne Beese" userId="4de77195-fc7c-4bd5-9f33-63f3992948f2" providerId="ADAL" clId="{61D25327-687E-417A-A82A-3EED05014C67}" dt="2026-02-11T12:58:52.656" v="823" actId="47"/>
        <pc:sldMkLst>
          <pc:docMk/>
          <pc:sldMk cId="3176832151" sldId="256"/>
        </pc:sldMkLst>
        <pc:spChg chg="mod">
          <ac:chgData name="Joanne Beese" userId="4de77195-fc7c-4bd5-9f33-63f3992948f2" providerId="ADAL" clId="{61D25327-687E-417A-A82A-3EED05014C67}" dt="2026-02-11T12:40:59.403" v="818" actId="14100"/>
          <ac:spMkLst>
            <pc:docMk/>
            <pc:sldMk cId="3176832151" sldId="256"/>
            <ac:spMk id="4" creationId="{A070E482-A125-4833-B712-67EC9E72E5F2}"/>
          </ac:spMkLst>
        </pc:spChg>
      </pc:sldChg>
      <pc:sldChg chg="addSp modSp del mod">
        <pc:chgData name="Joanne Beese" userId="4de77195-fc7c-4bd5-9f33-63f3992948f2" providerId="ADAL" clId="{61D25327-687E-417A-A82A-3EED05014C67}" dt="2026-02-11T10:01:46.411" v="123" actId="47"/>
        <pc:sldMkLst>
          <pc:docMk/>
          <pc:sldMk cId="902800894" sldId="257"/>
        </pc:sldMkLst>
        <pc:spChg chg="mod">
          <ac:chgData name="Joanne Beese" userId="4de77195-fc7c-4bd5-9f33-63f3992948f2" providerId="ADAL" clId="{61D25327-687E-417A-A82A-3EED05014C67}" dt="2026-02-10T17:17:17.479" v="59" actId="6549"/>
          <ac:spMkLst>
            <pc:docMk/>
            <pc:sldMk cId="902800894" sldId="257"/>
            <ac:spMk id="2" creationId="{7753E2A0-52F4-9D7D-5712-194E8CEF2D57}"/>
          </ac:spMkLst>
        </pc:spChg>
        <pc:spChg chg="add mod">
          <ac:chgData name="Joanne Beese" userId="4de77195-fc7c-4bd5-9f33-63f3992948f2" providerId="ADAL" clId="{61D25327-687E-417A-A82A-3EED05014C67}" dt="2026-02-10T22:48:30.042" v="64"/>
          <ac:spMkLst>
            <pc:docMk/>
            <pc:sldMk cId="902800894" sldId="257"/>
            <ac:spMk id="4" creationId="{0F62E778-97F2-0F00-D745-C74133FA8955}"/>
          </ac:spMkLst>
        </pc:spChg>
        <pc:spChg chg="add mod">
          <ac:chgData name="Joanne Beese" userId="4de77195-fc7c-4bd5-9f33-63f3992948f2" providerId="ADAL" clId="{61D25327-687E-417A-A82A-3EED05014C67}" dt="2026-02-10T22:48:30.042" v="64"/>
          <ac:spMkLst>
            <pc:docMk/>
            <pc:sldMk cId="902800894" sldId="257"/>
            <ac:spMk id="5" creationId="{00FE29AA-76EE-C7C6-95CF-C7554E929B38}"/>
          </ac:spMkLst>
        </pc:spChg>
        <pc:graphicFrameChg chg="add mod">
          <ac:chgData name="Joanne Beese" userId="4de77195-fc7c-4bd5-9f33-63f3992948f2" providerId="ADAL" clId="{61D25327-687E-417A-A82A-3EED05014C67}" dt="2026-02-10T22:48:24.726" v="63"/>
          <ac:graphicFrameMkLst>
            <pc:docMk/>
            <pc:sldMk cId="902800894" sldId="257"/>
            <ac:graphicFrameMk id="3" creationId="{C9EFFB87-0C14-C5A5-ABD3-892C2AD4878E}"/>
          </ac:graphicFrameMkLst>
        </pc:graphicFrameChg>
        <pc:picChg chg="add mod">
          <ac:chgData name="Joanne Beese" userId="4de77195-fc7c-4bd5-9f33-63f3992948f2" providerId="ADAL" clId="{61D25327-687E-417A-A82A-3EED05014C67}" dt="2026-02-10T22:48:41.464" v="66" actId="1076"/>
          <ac:picMkLst>
            <pc:docMk/>
            <pc:sldMk cId="902800894" sldId="257"/>
            <ac:picMk id="6" creationId="{1CC3331E-A117-233C-06D8-F793703CD130}"/>
          </ac:picMkLst>
        </pc:picChg>
        <pc:picChg chg="add mod">
          <ac:chgData name="Joanne Beese" userId="4de77195-fc7c-4bd5-9f33-63f3992948f2" providerId="ADAL" clId="{61D25327-687E-417A-A82A-3EED05014C67}" dt="2026-02-10T22:48:30.042" v="64"/>
          <ac:picMkLst>
            <pc:docMk/>
            <pc:sldMk cId="902800894" sldId="257"/>
            <ac:picMk id="1025" creationId="{32B8FD64-3A55-8780-325C-982C5CD210BD}"/>
          </ac:picMkLst>
        </pc:picChg>
      </pc:sldChg>
      <pc:sldChg chg="modSp add del mod">
        <pc:chgData name="Joanne Beese" userId="4de77195-fc7c-4bd5-9f33-63f3992948f2" providerId="ADAL" clId="{61D25327-687E-417A-A82A-3EED05014C67}" dt="2026-02-11T12:58:52.656" v="823" actId="47"/>
        <pc:sldMkLst>
          <pc:docMk/>
          <pc:sldMk cId="3573868873" sldId="266"/>
        </pc:sldMkLst>
        <pc:spChg chg="mod">
          <ac:chgData name="Joanne Beese" userId="4de77195-fc7c-4bd5-9f33-63f3992948f2" providerId="ADAL" clId="{61D25327-687E-417A-A82A-3EED05014C67}" dt="2026-02-11T12:40:18.704" v="812"/>
          <ac:spMkLst>
            <pc:docMk/>
            <pc:sldMk cId="3573868873" sldId="266"/>
            <ac:spMk id="7" creationId="{FA4C2A65-E4C8-832C-CD4C-6C1A9EB7C61F}"/>
          </ac:spMkLst>
        </pc:spChg>
        <pc:spChg chg="mod">
          <ac:chgData name="Joanne Beese" userId="4de77195-fc7c-4bd5-9f33-63f3992948f2" providerId="ADAL" clId="{61D25327-687E-417A-A82A-3EED05014C67}" dt="2026-02-11T12:40:16.312" v="807"/>
          <ac:spMkLst>
            <pc:docMk/>
            <pc:sldMk cId="3573868873" sldId="266"/>
            <ac:spMk id="11" creationId="{F474CB7B-C3FF-C86C-AADB-3A0679265942}"/>
          </ac:spMkLst>
        </pc:spChg>
      </pc:sldChg>
      <pc:sldChg chg="modSp mod">
        <pc:chgData name="Joanne Beese" userId="4de77195-fc7c-4bd5-9f33-63f3992948f2" providerId="ADAL" clId="{61D25327-687E-417A-A82A-3EED05014C67}" dt="2026-02-10T11:23:57.147" v="9" actId="113"/>
        <pc:sldMkLst>
          <pc:docMk/>
          <pc:sldMk cId="518559883" sldId="270"/>
        </pc:sldMkLst>
        <pc:spChg chg="mod">
          <ac:chgData name="Joanne Beese" userId="4de77195-fc7c-4bd5-9f33-63f3992948f2" providerId="ADAL" clId="{61D25327-687E-417A-A82A-3EED05014C67}" dt="2026-02-10T11:23:57.147" v="9" actId="113"/>
          <ac:spMkLst>
            <pc:docMk/>
            <pc:sldMk cId="518559883" sldId="270"/>
            <ac:spMk id="13" creationId="{B2A9BBC3-4E00-B82C-BCC1-73C25ED05323}"/>
          </ac:spMkLst>
        </pc:spChg>
        <pc:spChg chg="mod">
          <ac:chgData name="Joanne Beese" userId="4de77195-fc7c-4bd5-9f33-63f3992948f2" providerId="ADAL" clId="{61D25327-687E-417A-A82A-3EED05014C67}" dt="2026-02-10T11:23:39.566" v="6" actId="113"/>
          <ac:spMkLst>
            <pc:docMk/>
            <pc:sldMk cId="518559883" sldId="270"/>
            <ac:spMk id="17" creationId="{4AA84929-FBF7-C932-27C1-42E65255D5CA}"/>
          </ac:spMkLst>
        </pc:spChg>
      </pc:sldChg>
      <pc:sldChg chg="del">
        <pc:chgData name="Joanne Beese" userId="4de77195-fc7c-4bd5-9f33-63f3992948f2" providerId="ADAL" clId="{61D25327-687E-417A-A82A-3EED05014C67}" dt="2026-02-11T12:43:23.839" v="820" actId="47"/>
        <pc:sldMkLst>
          <pc:docMk/>
          <pc:sldMk cId="2014835544" sldId="275"/>
        </pc:sldMkLst>
      </pc:sldChg>
      <pc:sldChg chg="add del">
        <pc:chgData name="Joanne Beese" userId="4de77195-fc7c-4bd5-9f33-63f3992948f2" providerId="ADAL" clId="{61D25327-687E-417A-A82A-3EED05014C67}" dt="2026-02-10T22:49:36.412" v="68"/>
        <pc:sldMkLst>
          <pc:docMk/>
          <pc:sldMk cId="0" sldId="276"/>
        </pc:sldMkLst>
      </pc:sldChg>
      <pc:sldChg chg="add del">
        <pc:chgData name="Joanne Beese" userId="4de77195-fc7c-4bd5-9f33-63f3992948f2" providerId="ADAL" clId="{61D25327-687E-417A-A82A-3EED05014C67}" dt="2026-02-10T22:49:36.412" v="68"/>
        <pc:sldMkLst>
          <pc:docMk/>
          <pc:sldMk cId="0" sldId="277"/>
        </pc:sldMkLst>
      </pc:sldChg>
      <pc:sldChg chg="add del">
        <pc:chgData name="Joanne Beese" userId="4de77195-fc7c-4bd5-9f33-63f3992948f2" providerId="ADAL" clId="{61D25327-687E-417A-A82A-3EED05014C67}" dt="2026-02-10T22:49:36.412" v="68"/>
        <pc:sldMkLst>
          <pc:docMk/>
          <pc:sldMk cId="0" sldId="278"/>
        </pc:sldMkLst>
      </pc:sldChg>
      <pc:sldChg chg="modSp mod">
        <pc:chgData name="Joanne Beese" userId="4de77195-fc7c-4bd5-9f33-63f3992948f2" providerId="ADAL" clId="{61D25327-687E-417A-A82A-3EED05014C67}" dt="2026-02-10T11:24:31.547" v="52" actId="33524"/>
        <pc:sldMkLst>
          <pc:docMk/>
          <pc:sldMk cId="379889382" sldId="279"/>
        </pc:sldMkLst>
        <pc:spChg chg="mod">
          <ac:chgData name="Joanne Beese" userId="4de77195-fc7c-4bd5-9f33-63f3992948f2" providerId="ADAL" clId="{61D25327-687E-417A-A82A-3EED05014C67}" dt="2026-02-10T11:24:31.547" v="52" actId="33524"/>
          <ac:spMkLst>
            <pc:docMk/>
            <pc:sldMk cId="379889382" sldId="279"/>
            <ac:spMk id="3" creationId="{4C52622C-AFFB-E66C-7BE7-C1B13922272F}"/>
          </ac:spMkLst>
        </pc:spChg>
      </pc:sldChg>
      <pc:sldChg chg="modSp mod">
        <pc:chgData name="Joanne Beese" userId="4de77195-fc7c-4bd5-9f33-63f3992948f2" providerId="ADAL" clId="{61D25327-687E-417A-A82A-3EED05014C67}" dt="2026-01-14T16:00:05.738" v="4" actId="27107"/>
        <pc:sldMkLst>
          <pc:docMk/>
          <pc:sldMk cId="2251990169" sldId="280"/>
        </pc:sldMkLst>
        <pc:spChg chg="mod">
          <ac:chgData name="Joanne Beese" userId="4de77195-fc7c-4bd5-9f33-63f3992948f2" providerId="ADAL" clId="{61D25327-687E-417A-A82A-3EED05014C67}" dt="2026-01-14T16:00:05.738" v="4" actId="27107"/>
          <ac:spMkLst>
            <pc:docMk/>
            <pc:sldMk cId="2251990169" sldId="280"/>
            <ac:spMk id="13" creationId="{1654656C-B18E-DC36-5981-192FAAFC9659}"/>
          </ac:spMkLst>
        </pc:spChg>
      </pc:sldChg>
      <pc:sldChg chg="modSp add del">
        <pc:chgData name="Joanne Beese" userId="4de77195-fc7c-4bd5-9f33-63f3992948f2" providerId="ADAL" clId="{61D25327-687E-417A-A82A-3EED05014C67}" dt="2026-02-11T12:58:52.656" v="823" actId="47"/>
        <pc:sldMkLst>
          <pc:docMk/>
          <pc:sldMk cId="21802235" sldId="282"/>
        </pc:sldMkLst>
        <pc:spChg chg="mod">
          <ac:chgData name="Joanne Beese" userId="4de77195-fc7c-4bd5-9f33-63f3992948f2" providerId="ADAL" clId="{61D25327-687E-417A-A82A-3EED05014C67}" dt="2026-02-11T12:40:16.312" v="807"/>
          <ac:spMkLst>
            <pc:docMk/>
            <pc:sldMk cId="21802235" sldId="282"/>
            <ac:spMk id="10" creationId="{F80821DF-85A5-2528-FE05-851612C23491}"/>
          </ac:spMkLst>
        </pc:spChg>
        <pc:spChg chg="mod">
          <ac:chgData name="Joanne Beese" userId="4de77195-fc7c-4bd5-9f33-63f3992948f2" providerId="ADAL" clId="{61D25327-687E-417A-A82A-3EED05014C67}" dt="2026-02-11T12:40:16.312" v="807"/>
          <ac:spMkLst>
            <pc:docMk/>
            <pc:sldMk cId="21802235" sldId="282"/>
            <ac:spMk id="11" creationId="{8375724A-C9C3-AAF8-28FA-52C869C7FA50}"/>
          </ac:spMkLst>
        </pc:spChg>
      </pc:sldChg>
      <pc:sldChg chg="modSp add del mod">
        <pc:chgData name="Joanne Beese" userId="4de77195-fc7c-4bd5-9f33-63f3992948f2" providerId="ADAL" clId="{61D25327-687E-417A-A82A-3EED05014C67}" dt="2026-02-11T12:58:52.656" v="823" actId="47"/>
        <pc:sldMkLst>
          <pc:docMk/>
          <pc:sldMk cId="1246673764" sldId="303"/>
        </pc:sldMkLst>
        <pc:spChg chg="mod">
          <ac:chgData name="Joanne Beese" userId="4de77195-fc7c-4bd5-9f33-63f3992948f2" providerId="ADAL" clId="{61D25327-687E-417A-A82A-3EED05014C67}" dt="2026-02-11T12:40:18.704" v="812"/>
          <ac:spMkLst>
            <pc:docMk/>
            <pc:sldMk cId="1246673764" sldId="303"/>
            <ac:spMk id="6" creationId="{FF825BA7-CD18-2906-05F9-638FD20AC59C}"/>
          </ac:spMkLst>
        </pc:spChg>
      </pc:sldChg>
      <pc:sldChg chg="modSp add del mod">
        <pc:chgData name="Joanne Beese" userId="4de77195-fc7c-4bd5-9f33-63f3992948f2" providerId="ADAL" clId="{61D25327-687E-417A-A82A-3EED05014C67}" dt="2026-02-11T12:58:52.656" v="823" actId="47"/>
        <pc:sldMkLst>
          <pc:docMk/>
          <pc:sldMk cId="3842454168" sldId="304"/>
        </pc:sldMkLst>
        <pc:spChg chg="mod">
          <ac:chgData name="Joanne Beese" userId="4de77195-fc7c-4bd5-9f33-63f3992948f2" providerId="ADAL" clId="{61D25327-687E-417A-A82A-3EED05014C67}" dt="2026-02-11T12:40:18.704" v="812"/>
          <ac:spMkLst>
            <pc:docMk/>
            <pc:sldMk cId="3842454168" sldId="304"/>
            <ac:spMk id="5" creationId="{9E24BA20-8845-B364-44FB-2A81A98B8F26}"/>
          </ac:spMkLst>
        </pc:spChg>
      </pc:sldChg>
      <pc:sldChg chg="modSp add del">
        <pc:chgData name="Joanne Beese" userId="4de77195-fc7c-4bd5-9f33-63f3992948f2" providerId="ADAL" clId="{61D25327-687E-417A-A82A-3EED05014C67}" dt="2026-02-11T12:58:52.656" v="823" actId="47"/>
        <pc:sldMkLst>
          <pc:docMk/>
          <pc:sldMk cId="1483946130" sldId="305"/>
        </pc:sldMkLst>
        <pc:spChg chg="mod">
          <ac:chgData name="Joanne Beese" userId="4de77195-fc7c-4bd5-9f33-63f3992948f2" providerId="ADAL" clId="{61D25327-687E-417A-A82A-3EED05014C67}" dt="2026-02-11T12:40:16.312" v="807"/>
          <ac:spMkLst>
            <pc:docMk/>
            <pc:sldMk cId="1483946130" sldId="305"/>
            <ac:spMk id="10" creationId="{D64C9234-E98E-5195-B300-19ACAADE6BA5}"/>
          </ac:spMkLst>
        </pc:spChg>
        <pc:spChg chg="mod">
          <ac:chgData name="Joanne Beese" userId="4de77195-fc7c-4bd5-9f33-63f3992948f2" providerId="ADAL" clId="{61D25327-687E-417A-A82A-3EED05014C67}" dt="2026-02-11T12:40:16.312" v="807"/>
          <ac:spMkLst>
            <pc:docMk/>
            <pc:sldMk cId="1483946130" sldId="305"/>
            <ac:spMk id="11" creationId="{67F14EAD-80E2-430F-C0B9-4F02051BD496}"/>
          </ac:spMkLst>
        </pc:spChg>
      </pc:sldChg>
      <pc:sldChg chg="add del">
        <pc:chgData name="Joanne Beese" userId="4de77195-fc7c-4bd5-9f33-63f3992948f2" providerId="ADAL" clId="{61D25327-687E-417A-A82A-3EED05014C67}" dt="2026-02-11T12:58:52.656" v="823" actId="47"/>
        <pc:sldMkLst>
          <pc:docMk/>
          <pc:sldMk cId="427454819" sldId="306"/>
        </pc:sldMkLst>
      </pc:sldChg>
      <pc:sldChg chg="add">
        <pc:chgData name="Joanne Beese" userId="4de77195-fc7c-4bd5-9f33-63f3992948f2" providerId="ADAL" clId="{61D25327-687E-417A-A82A-3EED05014C67}" dt="2026-02-11T12:58:41.240" v="822"/>
        <pc:sldMkLst>
          <pc:docMk/>
          <pc:sldMk cId="461270656" sldId="307"/>
        </pc:sldMkLst>
      </pc:sldChg>
      <pc:sldChg chg="add del">
        <pc:chgData name="Joanne Beese" userId="4de77195-fc7c-4bd5-9f33-63f3992948f2" providerId="ADAL" clId="{61D25327-687E-417A-A82A-3EED05014C67}" dt="2026-02-10T22:49:36.412" v="68"/>
        <pc:sldMkLst>
          <pc:docMk/>
          <pc:sldMk cId="0" sldId="321"/>
        </pc:sldMkLst>
      </pc:sldChg>
      <pc:sldChg chg="del ord">
        <pc:chgData name="Joanne Beese" userId="4de77195-fc7c-4bd5-9f33-63f3992948f2" providerId="ADAL" clId="{61D25327-687E-417A-A82A-3EED05014C67}" dt="2026-02-10T22:49:31.348" v="67" actId="47"/>
        <pc:sldMkLst>
          <pc:docMk/>
          <pc:sldMk cId="3358967199" sldId="339"/>
        </pc:sldMkLst>
      </pc:sldChg>
      <pc:sldChg chg="modSp mod">
        <pc:chgData name="Joanne Beese" userId="4de77195-fc7c-4bd5-9f33-63f3992948f2" providerId="ADAL" clId="{61D25327-687E-417A-A82A-3EED05014C67}" dt="2026-02-11T10:21:50.720" v="806" actId="6549"/>
        <pc:sldMkLst>
          <pc:docMk/>
          <pc:sldMk cId="2713106136" sldId="363"/>
        </pc:sldMkLst>
        <pc:spChg chg="mod">
          <ac:chgData name="Joanne Beese" userId="4de77195-fc7c-4bd5-9f33-63f3992948f2" providerId="ADAL" clId="{61D25327-687E-417A-A82A-3EED05014C67}" dt="2026-02-11T10:21:50.720" v="806" actId="6549"/>
          <ac:spMkLst>
            <pc:docMk/>
            <pc:sldMk cId="2713106136" sldId="363"/>
            <ac:spMk id="13" creationId="{D0AA1EE1-C215-147F-070B-A3ADEDC4E55C}"/>
          </ac:spMkLst>
        </pc:spChg>
      </pc:sldChg>
      <pc:sldChg chg="modSp mod">
        <pc:chgData name="Joanne Beese" userId="4de77195-fc7c-4bd5-9f33-63f3992948f2" providerId="ADAL" clId="{61D25327-687E-417A-A82A-3EED05014C67}" dt="2026-02-11T10:20:14.529" v="800" actId="20577"/>
        <pc:sldMkLst>
          <pc:docMk/>
          <pc:sldMk cId="1128539273" sldId="364"/>
        </pc:sldMkLst>
        <pc:spChg chg="mod">
          <ac:chgData name="Joanne Beese" userId="4de77195-fc7c-4bd5-9f33-63f3992948f2" providerId="ADAL" clId="{61D25327-687E-417A-A82A-3EED05014C67}" dt="2026-02-11T10:20:14.529" v="800" actId="20577"/>
          <ac:spMkLst>
            <pc:docMk/>
            <pc:sldMk cId="1128539273" sldId="364"/>
            <ac:spMk id="13" creationId="{7A30DB99-844D-0A90-3F13-26DF288AD84D}"/>
          </ac:spMkLst>
        </pc:spChg>
      </pc:sldChg>
      <pc:sldChg chg="del">
        <pc:chgData name="Joanne Beese" userId="4de77195-fc7c-4bd5-9f33-63f3992948f2" providerId="ADAL" clId="{61D25327-687E-417A-A82A-3EED05014C67}" dt="2026-02-10T22:52:40.620" v="122" actId="47"/>
        <pc:sldMkLst>
          <pc:docMk/>
          <pc:sldMk cId="3281840120" sldId="369"/>
        </pc:sldMkLst>
      </pc:sldChg>
      <pc:sldChg chg="add del">
        <pc:chgData name="Joanne Beese" userId="4de77195-fc7c-4bd5-9f33-63f3992948f2" providerId="ADAL" clId="{61D25327-687E-417A-A82A-3EED05014C67}" dt="2026-02-10T22:49:31.348" v="67" actId="47"/>
        <pc:sldMkLst>
          <pc:docMk/>
          <pc:sldMk cId="0" sldId="371"/>
        </pc:sldMkLst>
      </pc:sldChg>
      <pc:sldChg chg="modSp add del mod">
        <pc:chgData name="Joanne Beese" userId="4de77195-fc7c-4bd5-9f33-63f3992948f2" providerId="ADAL" clId="{61D25327-687E-417A-A82A-3EED05014C67}" dt="2026-02-10T22:49:36.412" v="68"/>
        <pc:sldMkLst>
          <pc:docMk/>
          <pc:sldMk cId="1604311866" sldId="2147473840"/>
        </pc:sldMkLst>
        <pc:spChg chg="mod">
          <ac:chgData name="Joanne Beese" userId="4de77195-fc7c-4bd5-9f33-63f3992948f2" providerId="ADAL" clId="{61D25327-687E-417A-A82A-3EED05014C67}" dt="2026-02-10T17:17:11.787" v="54" actId="27636"/>
          <ac:spMkLst>
            <pc:docMk/>
            <pc:sldMk cId="1604311866" sldId="2147473840"/>
            <ac:spMk id="2" creationId="{8A07128C-96C5-4129-8C03-7DF4F41B1EB2}"/>
          </ac:spMkLst>
        </pc:spChg>
      </pc:sldChg>
      <pc:sldChg chg="add del">
        <pc:chgData name="Joanne Beese" userId="4de77195-fc7c-4bd5-9f33-63f3992948f2" providerId="ADAL" clId="{61D25327-687E-417A-A82A-3EED05014C67}" dt="2026-02-10T22:49:36.412" v="68"/>
        <pc:sldMkLst>
          <pc:docMk/>
          <pc:sldMk cId="2604051269" sldId="2147473841"/>
        </pc:sldMkLst>
      </pc:sldChg>
      <pc:sldChg chg="add del">
        <pc:chgData name="Joanne Beese" userId="4de77195-fc7c-4bd5-9f33-63f3992948f2" providerId="ADAL" clId="{61D25327-687E-417A-A82A-3EED05014C67}" dt="2026-02-10T22:49:31.348" v="67" actId="47"/>
        <pc:sldMkLst>
          <pc:docMk/>
          <pc:sldMk cId="0" sldId="2147473842"/>
        </pc:sldMkLst>
      </pc:sldChg>
      <pc:sldChg chg="add del">
        <pc:chgData name="Joanne Beese" userId="4de77195-fc7c-4bd5-9f33-63f3992948f2" providerId="ADAL" clId="{61D25327-687E-417A-A82A-3EED05014C67}" dt="2026-02-10T22:49:31.348" v="67" actId="47"/>
        <pc:sldMkLst>
          <pc:docMk/>
          <pc:sldMk cId="0" sldId="2147473843"/>
        </pc:sldMkLst>
      </pc:sldChg>
      <pc:sldChg chg="add del">
        <pc:chgData name="Joanne Beese" userId="4de77195-fc7c-4bd5-9f33-63f3992948f2" providerId="ADAL" clId="{61D25327-687E-417A-A82A-3EED05014C67}" dt="2026-02-11T12:51:30.171" v="821" actId="47"/>
        <pc:sldMkLst>
          <pc:docMk/>
          <pc:sldMk cId="3969591033" sldId="2147473844"/>
        </pc:sldMkLst>
      </pc:sldChg>
      <pc:sldChg chg="add">
        <pc:chgData name="Joanne Beese" userId="4de77195-fc7c-4bd5-9f33-63f3992948f2" providerId="ADAL" clId="{61D25327-687E-417A-A82A-3EED05014C67}" dt="2026-02-10T22:49:36.412" v="68"/>
        <pc:sldMkLst>
          <pc:docMk/>
          <pc:sldMk cId="0" sldId="2147473845"/>
        </pc:sldMkLst>
      </pc:sldChg>
      <pc:sldChg chg="add">
        <pc:chgData name="Joanne Beese" userId="4de77195-fc7c-4bd5-9f33-63f3992948f2" providerId="ADAL" clId="{61D25327-687E-417A-A82A-3EED05014C67}" dt="2026-02-10T22:49:36.412" v="68"/>
        <pc:sldMkLst>
          <pc:docMk/>
          <pc:sldMk cId="0" sldId="2147473846"/>
        </pc:sldMkLst>
      </pc:sldChg>
      <pc:sldChg chg="add">
        <pc:chgData name="Joanne Beese" userId="4de77195-fc7c-4bd5-9f33-63f3992948f2" providerId="ADAL" clId="{61D25327-687E-417A-A82A-3EED05014C67}" dt="2026-02-10T22:49:36.412" v="68"/>
        <pc:sldMkLst>
          <pc:docMk/>
          <pc:sldMk cId="0" sldId="2147473847"/>
        </pc:sldMkLst>
      </pc:sldChg>
      <pc:sldChg chg="modSp add del mod ord">
        <pc:chgData name="Joanne Beese" userId="4de77195-fc7c-4bd5-9f33-63f3992948f2" providerId="ADAL" clId="{61D25327-687E-417A-A82A-3EED05014C67}" dt="2026-02-11T12:41:03.488" v="819" actId="47"/>
        <pc:sldMkLst>
          <pc:docMk/>
          <pc:sldMk cId="2475525993" sldId="2147473848"/>
        </pc:sldMkLst>
        <pc:spChg chg="mod">
          <ac:chgData name="Joanne Beese" userId="4de77195-fc7c-4bd5-9f33-63f3992948f2" providerId="ADAL" clId="{61D25327-687E-417A-A82A-3EED05014C67}" dt="2026-02-10T22:51:46.895" v="121" actId="108"/>
          <ac:spMkLst>
            <pc:docMk/>
            <pc:sldMk cId="2475525993" sldId="2147473848"/>
            <ac:spMk id="5" creationId="{1D831613-ECFC-71FD-F914-5B6C9ED66EB0}"/>
          </ac:spMkLst>
        </pc:spChg>
        <pc:spChg chg="mod">
          <ac:chgData name="Joanne Beese" userId="4de77195-fc7c-4bd5-9f33-63f3992948f2" providerId="ADAL" clId="{61D25327-687E-417A-A82A-3EED05014C67}" dt="2026-02-11T12:40:30.827" v="815" actId="403"/>
          <ac:spMkLst>
            <pc:docMk/>
            <pc:sldMk cId="2475525993" sldId="2147473848"/>
            <ac:spMk id="6" creationId="{A64C0887-5BBC-0D5F-DED6-D49FDE8DAA29}"/>
          </ac:spMkLst>
        </pc:spChg>
      </pc:sldChg>
      <pc:sldChg chg="addSp delSp modSp add mod">
        <pc:chgData name="Joanne Beese" userId="4de77195-fc7c-4bd5-9f33-63f3992948f2" providerId="ADAL" clId="{61D25327-687E-417A-A82A-3EED05014C67}" dt="2026-02-11T10:08:53.890" v="217" actId="1035"/>
        <pc:sldMkLst>
          <pc:docMk/>
          <pc:sldMk cId="1440917316" sldId="2147473849"/>
        </pc:sldMkLst>
        <pc:spChg chg="del mod">
          <ac:chgData name="Joanne Beese" userId="4de77195-fc7c-4bd5-9f33-63f3992948f2" providerId="ADAL" clId="{61D25327-687E-417A-A82A-3EED05014C67}" dt="2026-02-11T10:05:23.479" v="194" actId="478"/>
          <ac:spMkLst>
            <pc:docMk/>
            <pc:sldMk cId="1440917316" sldId="2147473849"/>
            <ac:spMk id="3" creationId="{FC642275-65AA-B6A7-C3A3-8A875AB57E37}"/>
          </ac:spMkLst>
        </pc:spChg>
        <pc:spChg chg="mod">
          <ac:chgData name="Joanne Beese" userId="4de77195-fc7c-4bd5-9f33-63f3992948f2" providerId="ADAL" clId="{61D25327-687E-417A-A82A-3EED05014C67}" dt="2026-02-11T10:08:46.692" v="209" actId="1035"/>
          <ac:spMkLst>
            <pc:docMk/>
            <pc:sldMk cId="1440917316" sldId="2147473849"/>
            <ac:spMk id="4" creationId="{EAC8BAE5-145F-5093-572F-C1B463A61237}"/>
          </ac:spMkLst>
        </pc:spChg>
        <pc:spChg chg="mod">
          <ac:chgData name="Joanne Beese" userId="4de77195-fc7c-4bd5-9f33-63f3992948f2" providerId="ADAL" clId="{61D25327-687E-417A-A82A-3EED05014C67}" dt="2026-02-11T10:08:53.890" v="217" actId="1035"/>
          <ac:spMkLst>
            <pc:docMk/>
            <pc:sldMk cId="1440917316" sldId="2147473849"/>
            <ac:spMk id="7" creationId="{F75952F4-DA8B-3810-2E40-062084E1DA4A}"/>
          </ac:spMkLst>
        </pc:spChg>
        <pc:picChg chg="add del mod">
          <ac:chgData name="Joanne Beese" userId="4de77195-fc7c-4bd5-9f33-63f3992948f2" providerId="ADAL" clId="{61D25327-687E-417A-A82A-3EED05014C67}" dt="2026-02-11T10:02:58.525" v="190" actId="478"/>
          <ac:picMkLst>
            <pc:docMk/>
            <pc:sldMk cId="1440917316" sldId="2147473849"/>
            <ac:picMk id="2" creationId="{236244E3-8951-DB86-3B01-9D608B9A6D4B}"/>
          </ac:picMkLst>
        </pc:picChg>
        <pc:picChg chg="add del mod">
          <ac:chgData name="Joanne Beese" userId="4de77195-fc7c-4bd5-9f33-63f3992948f2" providerId="ADAL" clId="{61D25327-687E-417A-A82A-3EED05014C67}" dt="2026-02-11T10:06:58.722" v="197" actId="478"/>
          <ac:picMkLst>
            <pc:docMk/>
            <pc:sldMk cId="1440917316" sldId="2147473849"/>
            <ac:picMk id="5" creationId="{FE9258EF-312A-C8A2-3446-BD8D4373106E}"/>
          </ac:picMkLst>
        </pc:picChg>
        <pc:picChg chg="add mod">
          <ac:chgData name="Joanne Beese" userId="4de77195-fc7c-4bd5-9f33-63f3992948f2" providerId="ADAL" clId="{61D25327-687E-417A-A82A-3EED05014C67}" dt="2026-02-11T10:08:43.943" v="199" actId="1076"/>
          <ac:picMkLst>
            <pc:docMk/>
            <pc:sldMk cId="1440917316" sldId="2147473849"/>
            <ac:picMk id="6" creationId="{42215E8D-20B4-A1AB-916A-3A560A91BB6D}"/>
          </ac:picMkLst>
        </pc:picChg>
      </pc:sldChg>
      <pc:sldChg chg="modSp add mod">
        <pc:chgData name="Joanne Beese" userId="4de77195-fc7c-4bd5-9f33-63f3992948f2" providerId="ADAL" clId="{61D25327-687E-417A-A82A-3EED05014C67}" dt="2026-02-11T12:59:01.571" v="824" actId="14100"/>
        <pc:sldMkLst>
          <pc:docMk/>
          <pc:sldMk cId="2441474399" sldId="2147473850"/>
        </pc:sldMkLst>
        <pc:spChg chg="mod">
          <ac:chgData name="Joanne Beese" userId="4de77195-fc7c-4bd5-9f33-63f3992948f2" providerId="ADAL" clId="{61D25327-687E-417A-A82A-3EED05014C67}" dt="2026-02-11T12:59:01.571" v="824" actId="14100"/>
          <ac:spMkLst>
            <pc:docMk/>
            <pc:sldMk cId="2441474399" sldId="2147473850"/>
            <ac:spMk id="4" creationId="{A070E482-A125-4833-B712-67EC9E72E5F2}"/>
          </ac:spMkLst>
        </pc:spChg>
      </pc:sldChg>
      <pc:sldChg chg="add">
        <pc:chgData name="Joanne Beese" userId="4de77195-fc7c-4bd5-9f33-63f3992948f2" providerId="ADAL" clId="{61D25327-687E-417A-A82A-3EED05014C67}" dt="2026-02-11T12:58:41.240" v="822"/>
        <pc:sldMkLst>
          <pc:docMk/>
          <pc:sldMk cId="3719285733" sldId="2147473851"/>
        </pc:sldMkLst>
      </pc:sldChg>
      <pc:sldChg chg="add">
        <pc:chgData name="Joanne Beese" userId="4de77195-fc7c-4bd5-9f33-63f3992948f2" providerId="ADAL" clId="{61D25327-687E-417A-A82A-3EED05014C67}" dt="2026-02-11T12:58:41.240" v="822"/>
        <pc:sldMkLst>
          <pc:docMk/>
          <pc:sldMk cId="4080305915" sldId="2147473852"/>
        </pc:sldMkLst>
      </pc:sldChg>
      <pc:sldChg chg="add">
        <pc:chgData name="Joanne Beese" userId="4de77195-fc7c-4bd5-9f33-63f3992948f2" providerId="ADAL" clId="{61D25327-687E-417A-A82A-3EED05014C67}" dt="2026-02-11T12:58:41.240" v="822"/>
        <pc:sldMkLst>
          <pc:docMk/>
          <pc:sldMk cId="1029499562" sldId="2147473853"/>
        </pc:sldMkLst>
      </pc:sldChg>
      <pc:sldChg chg="add">
        <pc:chgData name="Joanne Beese" userId="4de77195-fc7c-4bd5-9f33-63f3992948f2" providerId="ADAL" clId="{61D25327-687E-417A-A82A-3EED05014C67}" dt="2026-02-11T12:58:41.240" v="822"/>
        <pc:sldMkLst>
          <pc:docMk/>
          <pc:sldMk cId="3689864120" sldId="2147473854"/>
        </pc:sldMkLst>
      </pc:sldChg>
      <pc:sldChg chg="add">
        <pc:chgData name="Joanne Beese" userId="4de77195-fc7c-4bd5-9f33-63f3992948f2" providerId="ADAL" clId="{61D25327-687E-417A-A82A-3EED05014C67}" dt="2026-02-11T12:58:41.240" v="822"/>
        <pc:sldMkLst>
          <pc:docMk/>
          <pc:sldMk cId="3442975292" sldId="2147473855"/>
        </pc:sldMkLst>
      </pc:sldChg>
      <pc:sldChg chg="add">
        <pc:chgData name="Joanne Beese" userId="4de77195-fc7c-4bd5-9f33-63f3992948f2" providerId="ADAL" clId="{61D25327-687E-417A-A82A-3EED05014C67}" dt="2026-02-11T12:58:41.240" v="822"/>
        <pc:sldMkLst>
          <pc:docMk/>
          <pc:sldMk cId="1523891670" sldId="2147473856"/>
        </pc:sldMkLst>
      </pc:sldChg>
      <pc:sldMasterChg chg="delSldLayout">
        <pc:chgData name="Joanne Beese" userId="4de77195-fc7c-4bd5-9f33-63f3992948f2" providerId="ADAL" clId="{61D25327-687E-417A-A82A-3EED05014C67}" dt="2026-02-10T22:49:31.348" v="67" actId="47"/>
        <pc:sldMasterMkLst>
          <pc:docMk/>
          <pc:sldMasterMk cId="811717788" sldId="2147483648"/>
        </pc:sldMasterMkLst>
        <pc:sldLayoutChg chg="del">
          <pc:chgData name="Joanne Beese" userId="4de77195-fc7c-4bd5-9f33-63f3992948f2" providerId="ADAL" clId="{61D25327-687E-417A-A82A-3EED05014C67}" dt="2026-02-10T22:49:31.348" v="67" actId="47"/>
          <pc:sldLayoutMkLst>
            <pc:docMk/>
            <pc:sldMasterMk cId="811717788" sldId="2147483648"/>
            <pc:sldLayoutMk cId="1944224829" sldId="2147483660"/>
          </pc:sldLayoutMkLst>
        </pc:sldLayoutChg>
      </pc:sldMasterChg>
      <pc:sldMasterChg chg="delSldLayout">
        <pc:chgData name="Joanne Beese" userId="4de77195-fc7c-4bd5-9f33-63f3992948f2" providerId="ADAL" clId="{61D25327-687E-417A-A82A-3EED05014C67}" dt="2026-02-11T12:58:52.656" v="823" actId="47"/>
        <pc:sldMasterMkLst>
          <pc:docMk/>
          <pc:sldMasterMk cId="1973931288" sldId="2147483660"/>
        </pc:sldMasterMkLst>
        <pc:sldLayoutChg chg="del">
          <pc:chgData name="Joanne Beese" userId="4de77195-fc7c-4bd5-9f33-63f3992948f2" providerId="ADAL" clId="{61D25327-687E-417A-A82A-3EED05014C67}" dt="2026-02-11T12:58:52.656" v="823" actId="47"/>
          <pc:sldLayoutMkLst>
            <pc:docMk/>
            <pc:sldMasterMk cId="1973931288" sldId="2147483660"/>
            <pc:sldLayoutMk cId="2020974716" sldId="214748368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8EE869-37FE-474D-8424-92CD7A51412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GB"/>
        </a:p>
      </dgm:t>
    </dgm:pt>
    <dgm:pt modelId="{C40AA26D-3235-452D-A936-0D84CAAB430B}">
      <dgm:prSet phldrT="[Text]" phldr="0"/>
      <dgm:spPr/>
      <dgm:t>
        <a:bodyPr/>
        <a:lstStyle/>
        <a:p>
          <a:r>
            <a:rPr lang="en-GB" b="1" dirty="0"/>
            <a:t>Maintaining wellbeing</a:t>
          </a:r>
        </a:p>
      </dgm:t>
    </dgm:pt>
    <dgm:pt modelId="{5D0A22DF-F508-40C0-98A2-E1F0CD8F134F}" type="parTrans" cxnId="{0BB56E61-151E-42FF-A2B6-4A4442C37955}">
      <dgm:prSet/>
      <dgm:spPr/>
      <dgm:t>
        <a:bodyPr/>
        <a:lstStyle/>
        <a:p>
          <a:endParaRPr lang="en-GB"/>
        </a:p>
      </dgm:t>
    </dgm:pt>
    <dgm:pt modelId="{513F20C2-E905-4453-897E-7BFFDA2550AB}" type="sibTrans" cxnId="{0BB56E61-151E-42FF-A2B6-4A4442C37955}">
      <dgm:prSet/>
      <dgm:spPr/>
      <dgm:t>
        <a:bodyPr/>
        <a:lstStyle/>
        <a:p>
          <a:endParaRPr lang="en-GB"/>
        </a:p>
      </dgm:t>
    </dgm:pt>
    <dgm:pt modelId="{6357F989-775E-48BB-A335-2F9A97A8E957}">
      <dgm:prSet phldrT="[Text]" phldr="0"/>
      <dgm:spPr/>
      <dgm:t>
        <a:bodyPr/>
        <a:lstStyle/>
        <a:p>
          <a:r>
            <a:rPr lang="en-GB" b="1" dirty="0"/>
            <a:t>Delivery of services</a:t>
          </a:r>
        </a:p>
      </dgm:t>
    </dgm:pt>
    <dgm:pt modelId="{0875A2FA-35A3-4552-9878-C831CFE2C12D}" type="parTrans" cxnId="{93A65C2A-6850-4297-A807-BF8B0697839D}">
      <dgm:prSet/>
      <dgm:spPr/>
      <dgm:t>
        <a:bodyPr/>
        <a:lstStyle/>
        <a:p>
          <a:endParaRPr lang="en-GB"/>
        </a:p>
      </dgm:t>
    </dgm:pt>
    <dgm:pt modelId="{DB4A6B93-CBFD-49A0-B9F3-AEC24B0A56CA}" type="sibTrans" cxnId="{93A65C2A-6850-4297-A807-BF8B0697839D}">
      <dgm:prSet/>
      <dgm:spPr/>
      <dgm:t>
        <a:bodyPr/>
        <a:lstStyle/>
        <a:p>
          <a:endParaRPr lang="en-GB"/>
        </a:p>
      </dgm:t>
    </dgm:pt>
    <dgm:pt modelId="{07FF04EE-4BA2-4456-8033-043D2393274D}">
      <dgm:prSet phldrT="[Text]" phldr="0"/>
      <dgm:spPr/>
      <dgm:t>
        <a:bodyPr/>
        <a:lstStyle/>
        <a:p>
          <a:r>
            <a:rPr lang="en-GB" b="1" dirty="0"/>
            <a:t>Risk factors</a:t>
          </a:r>
        </a:p>
      </dgm:t>
    </dgm:pt>
    <dgm:pt modelId="{30960C04-D6A7-4B2F-9426-0F22E111E84E}" type="parTrans" cxnId="{F351DF61-04AE-4A95-9A99-FB678953EC8E}">
      <dgm:prSet/>
      <dgm:spPr/>
      <dgm:t>
        <a:bodyPr/>
        <a:lstStyle/>
        <a:p>
          <a:endParaRPr lang="en-GB"/>
        </a:p>
      </dgm:t>
    </dgm:pt>
    <dgm:pt modelId="{AC73131E-35C6-4CF6-8C59-35566AF1140C}" type="sibTrans" cxnId="{F351DF61-04AE-4A95-9A99-FB678953EC8E}">
      <dgm:prSet/>
      <dgm:spPr/>
      <dgm:t>
        <a:bodyPr/>
        <a:lstStyle/>
        <a:p>
          <a:endParaRPr lang="en-GB"/>
        </a:p>
      </dgm:t>
    </dgm:pt>
    <dgm:pt modelId="{85DF2380-023F-41AC-BD00-F524CCBCE110}">
      <dgm:prSet phldrT="[Text]" phldr="0"/>
      <dgm:spPr/>
      <dgm:t>
        <a:bodyPr/>
        <a:lstStyle/>
        <a:p>
          <a:r>
            <a:rPr lang="en-GB" b="1" dirty="0"/>
            <a:t>Managing mental health conditions</a:t>
          </a:r>
        </a:p>
      </dgm:t>
    </dgm:pt>
    <dgm:pt modelId="{F7A0BE3A-D273-4386-86B6-57EB8644FB3E}" type="parTrans" cxnId="{D4315046-D9B1-4412-AEDD-DDBCADAADF34}">
      <dgm:prSet/>
      <dgm:spPr/>
      <dgm:t>
        <a:bodyPr/>
        <a:lstStyle/>
        <a:p>
          <a:endParaRPr lang="en-GB"/>
        </a:p>
      </dgm:t>
    </dgm:pt>
    <dgm:pt modelId="{B4A6F70E-82EC-4172-8531-D2D8AA7D0C2C}" type="sibTrans" cxnId="{D4315046-D9B1-4412-AEDD-DDBCADAADF34}">
      <dgm:prSet/>
      <dgm:spPr/>
      <dgm:t>
        <a:bodyPr/>
        <a:lstStyle/>
        <a:p>
          <a:endParaRPr lang="en-GB"/>
        </a:p>
      </dgm:t>
    </dgm:pt>
    <dgm:pt modelId="{78B58568-B612-4578-86BC-CEB9EDAE349B}">
      <dgm:prSet phldrT="[Text]" phldr="0"/>
      <dgm:spPr/>
      <dgm:t>
        <a:bodyPr/>
        <a:lstStyle/>
        <a:p>
          <a:r>
            <a:rPr lang="en-GB" b="1" dirty="0"/>
            <a:t>Local needs</a:t>
          </a:r>
        </a:p>
      </dgm:t>
    </dgm:pt>
    <dgm:pt modelId="{8667B9E3-45DF-42FF-91A7-2682D22D6813}" type="parTrans" cxnId="{ABC44EB6-406E-4E17-96D5-7909A788D928}">
      <dgm:prSet/>
      <dgm:spPr/>
      <dgm:t>
        <a:bodyPr/>
        <a:lstStyle/>
        <a:p>
          <a:endParaRPr lang="en-GB"/>
        </a:p>
      </dgm:t>
    </dgm:pt>
    <dgm:pt modelId="{3070E663-D0F6-4E9E-936D-EF8181453780}" type="sibTrans" cxnId="{ABC44EB6-406E-4E17-96D5-7909A788D928}">
      <dgm:prSet/>
      <dgm:spPr/>
      <dgm:t>
        <a:bodyPr/>
        <a:lstStyle/>
        <a:p>
          <a:endParaRPr lang="en-GB"/>
        </a:p>
      </dgm:t>
    </dgm:pt>
    <dgm:pt modelId="{AC97CBEE-2B0A-4736-9502-ED46B868D7EC}">
      <dgm:prSet phldrT="[Text]" phldr="0"/>
      <dgm:spPr/>
      <dgm:t>
        <a:bodyPr/>
        <a:lstStyle/>
        <a:p>
          <a:r>
            <a:rPr lang="en-GB" b="1" dirty="0"/>
            <a:t>Accessing support</a:t>
          </a:r>
        </a:p>
      </dgm:t>
    </dgm:pt>
    <dgm:pt modelId="{31495FD6-1C0E-4019-B80B-C5B475BC82D5}" type="parTrans" cxnId="{1C9C2CE4-7F3E-4A14-AE78-D49CC41EE967}">
      <dgm:prSet/>
      <dgm:spPr/>
      <dgm:t>
        <a:bodyPr/>
        <a:lstStyle/>
        <a:p>
          <a:endParaRPr lang="en-GB"/>
        </a:p>
      </dgm:t>
    </dgm:pt>
    <dgm:pt modelId="{0E3A8FA5-2EBB-4A25-BE2D-A1CDA5AAF404}" type="sibTrans" cxnId="{1C9C2CE4-7F3E-4A14-AE78-D49CC41EE967}">
      <dgm:prSet/>
      <dgm:spPr/>
      <dgm:t>
        <a:bodyPr/>
        <a:lstStyle/>
        <a:p>
          <a:endParaRPr lang="en-GB"/>
        </a:p>
      </dgm:t>
    </dgm:pt>
    <dgm:pt modelId="{DE8E37D0-530E-49FD-B834-BB5E039EEE2A}">
      <dgm:prSet phldrT="[Text]" phldr="0"/>
      <dgm:spPr/>
      <dgm:t>
        <a:bodyPr/>
        <a:lstStyle/>
        <a:p>
          <a:r>
            <a:rPr lang="en-GB" b="1" dirty="0"/>
            <a:t>Support during and after crisis</a:t>
          </a:r>
        </a:p>
      </dgm:t>
    </dgm:pt>
    <dgm:pt modelId="{E95EA00D-FEC9-449B-BB6B-8058985936A3}" type="parTrans" cxnId="{01CCC19E-1951-4907-93F1-BE8F3F8254A4}">
      <dgm:prSet/>
      <dgm:spPr/>
      <dgm:t>
        <a:bodyPr/>
        <a:lstStyle/>
        <a:p>
          <a:endParaRPr lang="en-GB"/>
        </a:p>
      </dgm:t>
    </dgm:pt>
    <dgm:pt modelId="{74033DEE-F9EE-464F-857C-180F09FD621D}" type="sibTrans" cxnId="{01CCC19E-1951-4907-93F1-BE8F3F8254A4}">
      <dgm:prSet/>
      <dgm:spPr/>
      <dgm:t>
        <a:bodyPr/>
        <a:lstStyle/>
        <a:p>
          <a:endParaRPr lang="en-GB"/>
        </a:p>
      </dgm:t>
    </dgm:pt>
    <dgm:pt modelId="{894C1E8A-61D9-49A9-A1F4-8FFB401C1D52}">
      <dgm:prSet phldrT="[Text]" phldr="0"/>
      <dgm:spPr/>
      <dgm:t>
        <a:bodyPr/>
        <a:lstStyle/>
        <a:p>
          <a:r>
            <a:rPr lang="en-GB" b="1" dirty="0"/>
            <a:t>Inpatient stays</a:t>
          </a:r>
        </a:p>
      </dgm:t>
    </dgm:pt>
    <dgm:pt modelId="{911A0BC9-E21E-43CE-B025-60FE24837001}" type="parTrans" cxnId="{AFFB0D6A-1CAC-4DBF-8E88-524984201D0E}">
      <dgm:prSet/>
      <dgm:spPr/>
      <dgm:t>
        <a:bodyPr/>
        <a:lstStyle/>
        <a:p>
          <a:endParaRPr lang="en-GB"/>
        </a:p>
      </dgm:t>
    </dgm:pt>
    <dgm:pt modelId="{BD93E845-B464-4845-8D5D-59FFCC04AE55}" type="sibTrans" cxnId="{AFFB0D6A-1CAC-4DBF-8E88-524984201D0E}">
      <dgm:prSet/>
      <dgm:spPr/>
      <dgm:t>
        <a:bodyPr/>
        <a:lstStyle/>
        <a:p>
          <a:endParaRPr lang="en-GB"/>
        </a:p>
      </dgm:t>
    </dgm:pt>
    <dgm:pt modelId="{957F2084-2F38-4D1B-A349-F6E9A4034186}">
      <dgm:prSet phldrT="[Text]" phldr="0"/>
      <dgm:spPr/>
      <dgm:t>
        <a:bodyPr/>
        <a:lstStyle/>
        <a:p>
          <a:r>
            <a:rPr lang="en-GB" b="1" dirty="0"/>
            <a:t>Self-harm and suicidality</a:t>
          </a:r>
        </a:p>
      </dgm:t>
    </dgm:pt>
    <dgm:pt modelId="{69F6C74E-0F58-46EF-B949-BB40987E69AD}" type="parTrans" cxnId="{4BEEE387-A02F-4C8A-8CB2-EEBF1D25A4F1}">
      <dgm:prSet/>
      <dgm:spPr/>
      <dgm:t>
        <a:bodyPr/>
        <a:lstStyle/>
        <a:p>
          <a:endParaRPr lang="en-GB"/>
        </a:p>
      </dgm:t>
    </dgm:pt>
    <dgm:pt modelId="{C5E274F0-5A19-4421-8124-A1A6C998BA44}" type="sibTrans" cxnId="{4BEEE387-A02F-4C8A-8CB2-EEBF1D25A4F1}">
      <dgm:prSet/>
      <dgm:spPr/>
      <dgm:t>
        <a:bodyPr/>
        <a:lstStyle/>
        <a:p>
          <a:endParaRPr lang="en-GB"/>
        </a:p>
      </dgm:t>
    </dgm:pt>
    <dgm:pt modelId="{8C661C7C-C988-45DE-BFD0-BA803F1EED38}">
      <dgm:prSet phldrT="[Text]" phldr="0"/>
      <dgm:spPr/>
      <dgm:t>
        <a:bodyPr/>
        <a:lstStyle/>
        <a:p>
          <a:r>
            <a:rPr lang="en-GB" dirty="0"/>
            <a:t>Parenting programmes</a:t>
          </a:r>
        </a:p>
      </dgm:t>
    </dgm:pt>
    <dgm:pt modelId="{49BB4578-644C-4620-B1CB-FF47D5387930}" type="parTrans" cxnId="{2F76809D-5F0D-40B7-802C-1BFEC906B662}">
      <dgm:prSet/>
      <dgm:spPr/>
      <dgm:t>
        <a:bodyPr/>
        <a:lstStyle/>
        <a:p>
          <a:endParaRPr lang="en-GB"/>
        </a:p>
      </dgm:t>
    </dgm:pt>
    <dgm:pt modelId="{912F08B9-7BC4-4FC7-AEFB-122F052267D2}" type="sibTrans" cxnId="{2F76809D-5F0D-40B7-802C-1BFEC906B662}">
      <dgm:prSet/>
      <dgm:spPr/>
      <dgm:t>
        <a:bodyPr/>
        <a:lstStyle/>
        <a:p>
          <a:endParaRPr lang="en-GB"/>
        </a:p>
      </dgm:t>
    </dgm:pt>
    <dgm:pt modelId="{7AB3E116-3B52-407E-920C-46AE8D7ADC5D}">
      <dgm:prSet phldrT="[Text]" phldr="0"/>
      <dgm:spPr/>
      <dgm:t>
        <a:bodyPr/>
        <a:lstStyle/>
        <a:p>
          <a:r>
            <a:rPr lang="en-GB" dirty="0"/>
            <a:t>whole-school approaches</a:t>
          </a:r>
        </a:p>
      </dgm:t>
    </dgm:pt>
    <dgm:pt modelId="{F8069A90-45D8-4CA8-A6E1-C42EA4BD9892}" type="parTrans" cxnId="{E02A0C33-054F-46FC-9A19-1E95B01BA650}">
      <dgm:prSet/>
      <dgm:spPr/>
      <dgm:t>
        <a:bodyPr/>
        <a:lstStyle/>
        <a:p>
          <a:endParaRPr lang="en-GB"/>
        </a:p>
      </dgm:t>
    </dgm:pt>
    <dgm:pt modelId="{1FD77F10-93AF-4711-8D23-A1535B85F997}" type="sibTrans" cxnId="{E02A0C33-054F-46FC-9A19-1E95B01BA650}">
      <dgm:prSet/>
      <dgm:spPr/>
      <dgm:t>
        <a:bodyPr/>
        <a:lstStyle/>
        <a:p>
          <a:endParaRPr lang="en-GB"/>
        </a:p>
      </dgm:t>
    </dgm:pt>
    <dgm:pt modelId="{E96B6FE6-92A0-479E-8CBE-EBEEDCEC0266}">
      <dgm:prSet phldrT="[Text]" phldr="0"/>
      <dgm:spPr/>
      <dgm:t>
        <a:bodyPr/>
        <a:lstStyle/>
        <a:p>
          <a:r>
            <a:rPr lang="en-GB" dirty="0"/>
            <a:t>Youth services and trusted adults</a:t>
          </a:r>
        </a:p>
      </dgm:t>
    </dgm:pt>
    <dgm:pt modelId="{C0A632D1-3CA9-4566-9EFD-55573E576010}" type="parTrans" cxnId="{960C9E73-EC3F-4FA3-B86E-CEA053BCFFCD}">
      <dgm:prSet/>
      <dgm:spPr/>
      <dgm:t>
        <a:bodyPr/>
        <a:lstStyle/>
        <a:p>
          <a:endParaRPr lang="en-GB"/>
        </a:p>
      </dgm:t>
    </dgm:pt>
    <dgm:pt modelId="{5AD5CA80-5A74-492E-90A0-9FD78C41D9E8}" type="sibTrans" cxnId="{960C9E73-EC3F-4FA3-B86E-CEA053BCFFCD}">
      <dgm:prSet/>
      <dgm:spPr/>
      <dgm:t>
        <a:bodyPr/>
        <a:lstStyle/>
        <a:p>
          <a:endParaRPr lang="en-GB"/>
        </a:p>
      </dgm:t>
    </dgm:pt>
    <dgm:pt modelId="{896ADBCC-1838-4708-96D9-07B5EF609E85}">
      <dgm:prSet phldrT="[Text]" phldr="0"/>
      <dgm:spPr/>
      <dgm:t>
        <a:bodyPr/>
        <a:lstStyle/>
        <a:p>
          <a:r>
            <a:rPr lang="en-GB" dirty="0"/>
            <a:t>Anti-bullying</a:t>
          </a:r>
        </a:p>
      </dgm:t>
    </dgm:pt>
    <dgm:pt modelId="{5D082862-EB9E-4C3E-90C6-BC68E9A1BF84}" type="parTrans" cxnId="{03297BD1-DD90-4FA7-9EC9-717EBEAF3027}">
      <dgm:prSet/>
      <dgm:spPr/>
      <dgm:t>
        <a:bodyPr/>
        <a:lstStyle/>
        <a:p>
          <a:endParaRPr lang="en-GB"/>
        </a:p>
      </dgm:t>
    </dgm:pt>
    <dgm:pt modelId="{F2DEE006-46AF-47E1-B2FE-0C00B827A1FD}" type="sibTrans" cxnId="{03297BD1-DD90-4FA7-9EC9-717EBEAF3027}">
      <dgm:prSet/>
      <dgm:spPr/>
      <dgm:t>
        <a:bodyPr/>
        <a:lstStyle/>
        <a:p>
          <a:endParaRPr lang="en-GB"/>
        </a:p>
      </dgm:t>
    </dgm:pt>
    <dgm:pt modelId="{5175DE55-A3ED-46E3-845E-BC154A717E9A}">
      <dgm:prSet phldrT="[Text]" phldr="0"/>
      <dgm:spPr/>
      <dgm:t>
        <a:bodyPr/>
        <a:lstStyle/>
        <a:p>
          <a:r>
            <a:rPr lang="en-GB" b="1" dirty="0"/>
            <a:t>Place based support</a:t>
          </a:r>
        </a:p>
      </dgm:t>
    </dgm:pt>
    <dgm:pt modelId="{1062EB65-FC69-46CB-A669-727DAD4B0792}" type="parTrans" cxnId="{6529591B-B844-41F3-8E65-5A7BC656774A}">
      <dgm:prSet/>
      <dgm:spPr/>
      <dgm:t>
        <a:bodyPr/>
        <a:lstStyle/>
        <a:p>
          <a:endParaRPr lang="en-GB"/>
        </a:p>
      </dgm:t>
    </dgm:pt>
    <dgm:pt modelId="{AE72CD77-12C9-45EB-B684-B862CE7B4150}" type="sibTrans" cxnId="{6529591B-B844-41F3-8E65-5A7BC656774A}">
      <dgm:prSet/>
      <dgm:spPr/>
      <dgm:t>
        <a:bodyPr/>
        <a:lstStyle/>
        <a:p>
          <a:endParaRPr lang="en-GB"/>
        </a:p>
      </dgm:t>
    </dgm:pt>
    <dgm:pt modelId="{19C63B56-8564-4001-B49C-835A09774F6F}">
      <dgm:prSet phldrT="[Text]" phldr="0"/>
      <dgm:spPr/>
      <dgm:t>
        <a:bodyPr/>
        <a:lstStyle/>
        <a:p>
          <a:r>
            <a:rPr lang="en-GB" dirty="0"/>
            <a:t>Community assets – sport, nature, arts, heritage, connection</a:t>
          </a:r>
        </a:p>
      </dgm:t>
    </dgm:pt>
    <dgm:pt modelId="{497E4DD1-1E62-4339-B921-C9B7ADDADDC7}" type="parTrans" cxnId="{C124E0A2-AB91-4337-A207-48EA4B26CF54}">
      <dgm:prSet/>
      <dgm:spPr/>
      <dgm:t>
        <a:bodyPr/>
        <a:lstStyle/>
        <a:p>
          <a:endParaRPr lang="en-GB"/>
        </a:p>
      </dgm:t>
    </dgm:pt>
    <dgm:pt modelId="{E5ACAF68-7AE6-4258-8FBB-1C5DA165D069}" type="sibTrans" cxnId="{C124E0A2-AB91-4337-A207-48EA4B26CF54}">
      <dgm:prSet/>
      <dgm:spPr/>
      <dgm:t>
        <a:bodyPr/>
        <a:lstStyle/>
        <a:p>
          <a:endParaRPr lang="en-GB"/>
        </a:p>
      </dgm:t>
    </dgm:pt>
    <dgm:pt modelId="{7DAC87F6-05EC-43A9-ACA8-25D1224888AF}">
      <dgm:prSet phldrT="[Text]" phldr="0"/>
      <dgm:spPr/>
      <dgm:t>
        <a:bodyPr/>
        <a:lstStyle/>
        <a:p>
          <a:r>
            <a:rPr lang="en-GB" dirty="0"/>
            <a:t>Living somewhere that feels safe</a:t>
          </a:r>
        </a:p>
      </dgm:t>
    </dgm:pt>
    <dgm:pt modelId="{A40B9792-332D-4F53-930F-3DBCF4B825AF}" type="parTrans" cxnId="{B74DBD5F-6102-4BED-860D-E78640E6F014}">
      <dgm:prSet/>
      <dgm:spPr/>
      <dgm:t>
        <a:bodyPr/>
        <a:lstStyle/>
        <a:p>
          <a:endParaRPr lang="en-GB"/>
        </a:p>
      </dgm:t>
    </dgm:pt>
    <dgm:pt modelId="{6FE8016C-3FCF-4855-99EE-40BEC9A83510}" type="sibTrans" cxnId="{B74DBD5F-6102-4BED-860D-E78640E6F014}">
      <dgm:prSet/>
      <dgm:spPr/>
      <dgm:t>
        <a:bodyPr/>
        <a:lstStyle/>
        <a:p>
          <a:endParaRPr lang="en-GB"/>
        </a:p>
      </dgm:t>
    </dgm:pt>
    <dgm:pt modelId="{8AA8189E-D032-4454-BAE5-EE5FEF5F045C}">
      <dgm:prSet phldrT="[Text]" phldr="0"/>
      <dgm:spPr/>
      <dgm:t>
        <a:bodyPr/>
        <a:lstStyle/>
        <a:p>
          <a:r>
            <a:rPr lang="en-GB" dirty="0"/>
            <a:t>Alcohol, drugs, menopause, physical ill-health, smoking, body image, debt, gambling, stress</a:t>
          </a:r>
        </a:p>
      </dgm:t>
    </dgm:pt>
    <dgm:pt modelId="{D744101E-9A2D-4CB4-B067-D6B01E0B38A5}" type="parTrans" cxnId="{188955C1-833C-4BD8-AFA2-0D58CCCBA88C}">
      <dgm:prSet/>
      <dgm:spPr/>
      <dgm:t>
        <a:bodyPr/>
        <a:lstStyle/>
        <a:p>
          <a:endParaRPr lang="en-GB"/>
        </a:p>
      </dgm:t>
    </dgm:pt>
    <dgm:pt modelId="{2B154872-AFA2-4EF7-B945-064A81F4413A}" type="sibTrans" cxnId="{188955C1-833C-4BD8-AFA2-0D58CCCBA88C}">
      <dgm:prSet/>
      <dgm:spPr/>
      <dgm:t>
        <a:bodyPr/>
        <a:lstStyle/>
        <a:p>
          <a:endParaRPr lang="en-GB"/>
        </a:p>
      </dgm:t>
    </dgm:pt>
    <dgm:pt modelId="{6F4B2A2E-D4EA-4034-BC69-C33FD468EDA2}">
      <dgm:prSet phldrT="[Text]" phldr="0"/>
      <dgm:spPr/>
      <dgm:t>
        <a:bodyPr/>
        <a:lstStyle/>
        <a:p>
          <a:r>
            <a:rPr lang="en-GB" dirty="0"/>
            <a:t>Prevalence of mental health disorders</a:t>
          </a:r>
        </a:p>
      </dgm:t>
    </dgm:pt>
    <dgm:pt modelId="{CDAB5675-FEDA-4C4E-A7A2-A9CDC2546329}" type="parTrans" cxnId="{8D975CB7-F03F-486D-9FEF-A69795B59676}">
      <dgm:prSet/>
      <dgm:spPr/>
      <dgm:t>
        <a:bodyPr/>
        <a:lstStyle/>
        <a:p>
          <a:endParaRPr lang="en-GB"/>
        </a:p>
      </dgm:t>
    </dgm:pt>
    <dgm:pt modelId="{FA34E6E5-D0A9-4100-BC24-1CB2E05F0E30}" type="sibTrans" cxnId="{8D975CB7-F03F-486D-9FEF-A69795B59676}">
      <dgm:prSet/>
      <dgm:spPr/>
      <dgm:t>
        <a:bodyPr/>
        <a:lstStyle/>
        <a:p>
          <a:endParaRPr lang="en-GB"/>
        </a:p>
      </dgm:t>
    </dgm:pt>
    <dgm:pt modelId="{4A092722-8511-49B9-9251-9BE6739B9AF1}">
      <dgm:prSet phldrT="[Text]" phldr="0"/>
      <dgm:spPr/>
      <dgm:t>
        <a:bodyPr/>
        <a:lstStyle/>
        <a:p>
          <a:r>
            <a:rPr lang="en-GB" dirty="0"/>
            <a:t>People under the care of a Community Mental Health Team</a:t>
          </a:r>
        </a:p>
      </dgm:t>
    </dgm:pt>
    <dgm:pt modelId="{2310FA9A-4322-4F27-8597-660409C0D74E}" type="parTrans" cxnId="{A340F629-B323-44AE-990C-88C26A1D15C2}">
      <dgm:prSet/>
      <dgm:spPr/>
      <dgm:t>
        <a:bodyPr/>
        <a:lstStyle/>
        <a:p>
          <a:endParaRPr lang="en-GB"/>
        </a:p>
      </dgm:t>
    </dgm:pt>
    <dgm:pt modelId="{09DA46D8-B94C-4FB1-A9D3-FF9BA3F2F22D}" type="sibTrans" cxnId="{A340F629-B323-44AE-990C-88C26A1D15C2}">
      <dgm:prSet/>
      <dgm:spPr/>
      <dgm:t>
        <a:bodyPr/>
        <a:lstStyle/>
        <a:p>
          <a:endParaRPr lang="en-GB"/>
        </a:p>
      </dgm:t>
    </dgm:pt>
    <dgm:pt modelId="{9B5137AB-AE5C-4FA3-9900-233F6451E8CB}">
      <dgm:prSet phldrT="[Text]" phldr="0"/>
      <dgm:spPr/>
      <dgm:t>
        <a:bodyPr/>
        <a:lstStyle/>
        <a:p>
          <a:r>
            <a:rPr lang="en-GB" dirty="0"/>
            <a:t>Waiting lists and waiting times</a:t>
          </a:r>
        </a:p>
      </dgm:t>
    </dgm:pt>
    <dgm:pt modelId="{796FCC93-FADF-441D-B7BC-6B286CA1F2AD}" type="parTrans" cxnId="{BF62F208-4752-4A97-95DA-00C534AFB181}">
      <dgm:prSet/>
      <dgm:spPr/>
      <dgm:t>
        <a:bodyPr/>
        <a:lstStyle/>
        <a:p>
          <a:endParaRPr lang="en-GB"/>
        </a:p>
      </dgm:t>
    </dgm:pt>
    <dgm:pt modelId="{26113324-91E4-4EB2-9005-23C41DE73F39}" type="sibTrans" cxnId="{BF62F208-4752-4A97-95DA-00C534AFB181}">
      <dgm:prSet/>
      <dgm:spPr/>
      <dgm:t>
        <a:bodyPr/>
        <a:lstStyle/>
        <a:p>
          <a:endParaRPr lang="en-GB"/>
        </a:p>
      </dgm:t>
    </dgm:pt>
    <dgm:pt modelId="{BAF8FB67-95FF-4B86-A806-8A65495DF728}">
      <dgm:prSet phldrT="[Text]" phldr="0"/>
      <dgm:spPr/>
      <dgm:t>
        <a:bodyPr/>
        <a:lstStyle/>
        <a:p>
          <a:r>
            <a:rPr lang="en-GB" dirty="0"/>
            <a:t>Support for family members of those accessing care</a:t>
          </a:r>
        </a:p>
      </dgm:t>
    </dgm:pt>
    <dgm:pt modelId="{F6861CC9-4320-449F-93AC-7A23FDDCDC7D}" type="parTrans" cxnId="{1D9AE94E-0B41-43F9-BDC3-E6C038DA83CC}">
      <dgm:prSet/>
      <dgm:spPr/>
      <dgm:t>
        <a:bodyPr/>
        <a:lstStyle/>
        <a:p>
          <a:endParaRPr lang="en-GB"/>
        </a:p>
      </dgm:t>
    </dgm:pt>
    <dgm:pt modelId="{6DAFF75D-1B52-4B30-81FB-0A77F460BBA8}" type="sibTrans" cxnId="{1D9AE94E-0B41-43F9-BDC3-E6C038DA83CC}">
      <dgm:prSet/>
      <dgm:spPr/>
      <dgm:t>
        <a:bodyPr/>
        <a:lstStyle/>
        <a:p>
          <a:endParaRPr lang="en-GB"/>
        </a:p>
      </dgm:t>
    </dgm:pt>
    <dgm:pt modelId="{E5AC6646-2A2C-45D4-B968-0701790D2E35}">
      <dgm:prSet phldrT="[Text]" phldr="0"/>
      <dgm:spPr/>
      <dgm:t>
        <a:bodyPr/>
        <a:lstStyle/>
        <a:p>
          <a:r>
            <a:rPr lang="en-GB" dirty="0"/>
            <a:t>Inequalities in provision – poverty, exclusion and racism</a:t>
          </a:r>
        </a:p>
      </dgm:t>
    </dgm:pt>
    <dgm:pt modelId="{605FFE0B-A948-4267-B7AF-0657AA431346}" type="parTrans" cxnId="{A9BD610D-9BAD-4602-BE0D-66EFBF60E20B}">
      <dgm:prSet/>
      <dgm:spPr/>
      <dgm:t>
        <a:bodyPr/>
        <a:lstStyle/>
        <a:p>
          <a:endParaRPr lang="en-GB"/>
        </a:p>
      </dgm:t>
    </dgm:pt>
    <dgm:pt modelId="{22FCE3F6-3F0F-461F-8AAA-2AC0F92005E5}" type="sibTrans" cxnId="{A9BD610D-9BAD-4602-BE0D-66EFBF60E20B}">
      <dgm:prSet/>
      <dgm:spPr/>
      <dgm:t>
        <a:bodyPr/>
        <a:lstStyle/>
        <a:p>
          <a:endParaRPr lang="en-GB"/>
        </a:p>
      </dgm:t>
    </dgm:pt>
    <dgm:pt modelId="{3083E222-F6C9-4DCD-A954-3E754204D44D}">
      <dgm:prSet phldrT="[Text]" phldr="0"/>
      <dgm:spPr/>
      <dgm:t>
        <a:bodyPr/>
        <a:lstStyle/>
        <a:p>
          <a:r>
            <a:rPr lang="en-GB" b="1" dirty="0"/>
            <a:t>Wider support</a:t>
          </a:r>
        </a:p>
      </dgm:t>
    </dgm:pt>
    <dgm:pt modelId="{446C0F16-C51B-481B-994D-4F9A48A86F7E}" type="parTrans" cxnId="{84557EFC-98DF-415E-9CAE-1398C6DBC85C}">
      <dgm:prSet/>
      <dgm:spPr/>
      <dgm:t>
        <a:bodyPr/>
        <a:lstStyle/>
        <a:p>
          <a:endParaRPr lang="en-GB"/>
        </a:p>
      </dgm:t>
    </dgm:pt>
    <dgm:pt modelId="{2369F7CA-6EF2-4F93-9BA0-B60560095DF5}" type="sibTrans" cxnId="{84557EFC-98DF-415E-9CAE-1398C6DBC85C}">
      <dgm:prSet/>
      <dgm:spPr/>
      <dgm:t>
        <a:bodyPr/>
        <a:lstStyle/>
        <a:p>
          <a:endParaRPr lang="en-GB"/>
        </a:p>
      </dgm:t>
    </dgm:pt>
    <dgm:pt modelId="{A5B12EC0-691C-4BA0-8B46-4DA5DF1661CD}">
      <dgm:prSet phldrT="[Text]" phldr="0"/>
      <dgm:spPr/>
      <dgm:t>
        <a:bodyPr/>
        <a:lstStyle/>
        <a:p>
          <a:r>
            <a:rPr lang="en-GB" dirty="0"/>
            <a:t>Access to housing, employment, financial support</a:t>
          </a:r>
        </a:p>
      </dgm:t>
    </dgm:pt>
    <dgm:pt modelId="{DD01D99F-CB83-4E3F-94B6-D3691C7F6BC2}" type="parTrans" cxnId="{167EE0BB-A97D-40AB-B3C1-D34DA0B443AA}">
      <dgm:prSet/>
      <dgm:spPr/>
      <dgm:t>
        <a:bodyPr/>
        <a:lstStyle/>
        <a:p>
          <a:endParaRPr lang="en-GB"/>
        </a:p>
      </dgm:t>
    </dgm:pt>
    <dgm:pt modelId="{EE5371EF-F03D-4D91-81E4-4EDA141BA965}" type="sibTrans" cxnId="{167EE0BB-A97D-40AB-B3C1-D34DA0B443AA}">
      <dgm:prSet/>
      <dgm:spPr/>
      <dgm:t>
        <a:bodyPr/>
        <a:lstStyle/>
        <a:p>
          <a:endParaRPr lang="en-GB"/>
        </a:p>
      </dgm:t>
    </dgm:pt>
    <dgm:pt modelId="{6F818CA6-5B74-4230-B821-4A708086CB08}">
      <dgm:prSet phldrT="[Text]" phldr="0"/>
      <dgm:spPr/>
      <dgm:t>
        <a:bodyPr/>
        <a:lstStyle/>
        <a:p>
          <a:r>
            <a:rPr lang="en-GB" dirty="0"/>
            <a:t>Social prescribing</a:t>
          </a:r>
        </a:p>
      </dgm:t>
    </dgm:pt>
    <dgm:pt modelId="{CAA0EED9-2DED-480D-87AD-765B50D30B56}" type="parTrans" cxnId="{2395C7CF-1F6C-4044-AF86-0C16D4DAF4FC}">
      <dgm:prSet/>
      <dgm:spPr/>
      <dgm:t>
        <a:bodyPr/>
        <a:lstStyle/>
        <a:p>
          <a:endParaRPr lang="en-GB"/>
        </a:p>
      </dgm:t>
    </dgm:pt>
    <dgm:pt modelId="{80CD751B-2E9C-4394-A423-B9FE816C90F4}" type="sibTrans" cxnId="{2395C7CF-1F6C-4044-AF86-0C16D4DAF4FC}">
      <dgm:prSet/>
      <dgm:spPr/>
      <dgm:t>
        <a:bodyPr/>
        <a:lstStyle/>
        <a:p>
          <a:endParaRPr lang="en-GB"/>
        </a:p>
      </dgm:t>
    </dgm:pt>
    <dgm:pt modelId="{E059AB3B-CA1D-4BBF-BBB6-BA039347B641}">
      <dgm:prSet phldrT="[Text]" phldr="0"/>
      <dgm:spPr/>
      <dgm:t>
        <a:bodyPr/>
        <a:lstStyle/>
        <a:p>
          <a:r>
            <a:rPr lang="en-GB" dirty="0"/>
            <a:t>Repercussions on children and families of a parental admission</a:t>
          </a:r>
        </a:p>
      </dgm:t>
    </dgm:pt>
    <dgm:pt modelId="{9B734F42-85FA-4563-AA11-BC82C2E6851D}" type="parTrans" cxnId="{EA4E6A12-61CB-437A-9830-2CA5CF8FFDAF}">
      <dgm:prSet/>
      <dgm:spPr/>
      <dgm:t>
        <a:bodyPr/>
        <a:lstStyle/>
        <a:p>
          <a:endParaRPr lang="en-GB"/>
        </a:p>
      </dgm:t>
    </dgm:pt>
    <dgm:pt modelId="{52AA53A3-9465-4682-BB7E-2711F0F144F2}" type="sibTrans" cxnId="{EA4E6A12-61CB-437A-9830-2CA5CF8FFDAF}">
      <dgm:prSet/>
      <dgm:spPr/>
      <dgm:t>
        <a:bodyPr/>
        <a:lstStyle/>
        <a:p>
          <a:endParaRPr lang="en-GB"/>
        </a:p>
      </dgm:t>
    </dgm:pt>
    <dgm:pt modelId="{09FFFB30-B5BE-4DC9-876F-0A93D95754D9}">
      <dgm:prSet phldrT="[Text]" phldr="0"/>
      <dgm:spPr/>
      <dgm:t>
        <a:bodyPr/>
        <a:lstStyle/>
        <a:p>
          <a:r>
            <a:rPr lang="en-GB" dirty="0"/>
            <a:t>Out of area placements</a:t>
          </a:r>
        </a:p>
      </dgm:t>
    </dgm:pt>
    <dgm:pt modelId="{9FFEF8BC-6821-4AAF-9476-831DCAC470B8}" type="parTrans" cxnId="{9B512AA2-8C03-4C9A-8253-B778F91174B9}">
      <dgm:prSet/>
      <dgm:spPr/>
      <dgm:t>
        <a:bodyPr/>
        <a:lstStyle/>
        <a:p>
          <a:endParaRPr lang="en-GB"/>
        </a:p>
      </dgm:t>
    </dgm:pt>
    <dgm:pt modelId="{85C5B482-E211-4CEC-8EB1-638D85C569F1}" type="sibTrans" cxnId="{9B512AA2-8C03-4C9A-8253-B778F91174B9}">
      <dgm:prSet/>
      <dgm:spPr/>
      <dgm:t>
        <a:bodyPr/>
        <a:lstStyle/>
        <a:p>
          <a:endParaRPr lang="en-GB"/>
        </a:p>
      </dgm:t>
    </dgm:pt>
    <dgm:pt modelId="{B2B89E4A-6CF0-42A8-8BA0-C243FAD6D8E5}">
      <dgm:prSet phldrT="[Text]" phldr="0"/>
      <dgm:spPr/>
      <dgm:t>
        <a:bodyPr/>
        <a:lstStyle/>
        <a:p>
          <a:r>
            <a:rPr lang="en-GB" dirty="0"/>
            <a:t>Detention under Mental Health Act</a:t>
          </a:r>
        </a:p>
      </dgm:t>
    </dgm:pt>
    <dgm:pt modelId="{DFCE2E98-880C-4CC3-B0D7-AA4C59A7C8D8}" type="parTrans" cxnId="{398D68FD-3CBA-41DC-BBCD-F73BDC32B9D9}">
      <dgm:prSet/>
      <dgm:spPr/>
      <dgm:t>
        <a:bodyPr/>
        <a:lstStyle/>
        <a:p>
          <a:endParaRPr lang="en-GB"/>
        </a:p>
      </dgm:t>
    </dgm:pt>
    <dgm:pt modelId="{5F8FA383-F5B0-4746-B7E3-452B9AFA6A29}" type="sibTrans" cxnId="{398D68FD-3CBA-41DC-BBCD-F73BDC32B9D9}">
      <dgm:prSet/>
      <dgm:spPr/>
      <dgm:t>
        <a:bodyPr/>
        <a:lstStyle/>
        <a:p>
          <a:endParaRPr lang="en-GB"/>
        </a:p>
      </dgm:t>
    </dgm:pt>
    <dgm:pt modelId="{2CDFFBF1-BC24-408B-8B62-9D20C88ADAA9}">
      <dgm:prSet phldrT="[Text]" phldr="0"/>
      <dgm:spPr/>
      <dgm:t>
        <a:bodyPr/>
        <a:lstStyle/>
        <a:p>
          <a:endParaRPr lang="en-GB" dirty="0"/>
        </a:p>
      </dgm:t>
    </dgm:pt>
    <dgm:pt modelId="{E72F090A-3BB8-421D-BABF-6DAD848283C5}" type="parTrans" cxnId="{D8AC37E8-84D2-46C6-8285-EA0DD5D7D938}">
      <dgm:prSet/>
      <dgm:spPr/>
      <dgm:t>
        <a:bodyPr/>
        <a:lstStyle/>
        <a:p>
          <a:endParaRPr lang="en-GB"/>
        </a:p>
      </dgm:t>
    </dgm:pt>
    <dgm:pt modelId="{FA466DF4-F7F0-421B-A585-417494AC0F4A}" type="sibTrans" cxnId="{D8AC37E8-84D2-46C6-8285-EA0DD5D7D938}">
      <dgm:prSet/>
      <dgm:spPr/>
      <dgm:t>
        <a:bodyPr/>
        <a:lstStyle/>
        <a:p>
          <a:endParaRPr lang="en-GB"/>
        </a:p>
      </dgm:t>
    </dgm:pt>
    <dgm:pt modelId="{C639DCDE-9470-4786-8996-B97D642EA5A2}">
      <dgm:prSet phldrT="[Text]" phldr="0"/>
      <dgm:spPr/>
      <dgm:t>
        <a:bodyPr/>
        <a:lstStyle/>
        <a:p>
          <a:r>
            <a:rPr lang="en-GB" dirty="0"/>
            <a:t>Education Health and Care Plans</a:t>
          </a:r>
        </a:p>
      </dgm:t>
    </dgm:pt>
    <dgm:pt modelId="{840E4101-D5D2-4F18-B23D-AB5B37CD7E9A}" type="parTrans" cxnId="{FD22ADDF-5756-46F8-BA31-DDAA99017C99}">
      <dgm:prSet/>
      <dgm:spPr/>
      <dgm:t>
        <a:bodyPr/>
        <a:lstStyle/>
        <a:p>
          <a:endParaRPr lang="en-GB"/>
        </a:p>
      </dgm:t>
    </dgm:pt>
    <dgm:pt modelId="{AE4AD036-A04A-46A5-AE1B-2727C6AD68F0}" type="sibTrans" cxnId="{FD22ADDF-5756-46F8-BA31-DDAA99017C99}">
      <dgm:prSet/>
      <dgm:spPr/>
      <dgm:t>
        <a:bodyPr/>
        <a:lstStyle/>
        <a:p>
          <a:endParaRPr lang="en-GB"/>
        </a:p>
      </dgm:t>
    </dgm:pt>
    <dgm:pt modelId="{BD87C01F-FE0C-4245-831C-16399AF4AD92}">
      <dgm:prSet phldrT="[Text]" phldr="0"/>
      <dgm:spPr/>
      <dgm:t>
        <a:bodyPr/>
        <a:lstStyle/>
        <a:p>
          <a:r>
            <a:rPr lang="en-GB" dirty="0"/>
            <a:t>Presentations at crisis services</a:t>
          </a:r>
        </a:p>
      </dgm:t>
    </dgm:pt>
    <dgm:pt modelId="{0AB05BB3-1F3A-422E-B5A1-88DADAB46744}" type="parTrans" cxnId="{CB310B48-9B1A-44DD-A0A6-6D67BE115A28}">
      <dgm:prSet/>
      <dgm:spPr/>
      <dgm:t>
        <a:bodyPr/>
        <a:lstStyle/>
        <a:p>
          <a:endParaRPr lang="en-GB"/>
        </a:p>
      </dgm:t>
    </dgm:pt>
    <dgm:pt modelId="{15BE3433-14D4-4E6D-96C5-5165A786C4C7}" type="sibTrans" cxnId="{CB310B48-9B1A-44DD-A0A6-6D67BE115A28}">
      <dgm:prSet/>
      <dgm:spPr/>
      <dgm:t>
        <a:bodyPr/>
        <a:lstStyle/>
        <a:p>
          <a:endParaRPr lang="en-GB"/>
        </a:p>
      </dgm:t>
    </dgm:pt>
    <dgm:pt modelId="{CF144CCD-2EFE-407B-96CF-77566E74614F}">
      <dgm:prSet phldrT="[Text]" phldr="0"/>
      <dgm:spPr/>
      <dgm:t>
        <a:bodyPr/>
        <a:lstStyle/>
        <a:p>
          <a:r>
            <a:rPr lang="en-GB" dirty="0"/>
            <a:t>A&amp;E attendances for self-harm or non-fatal suicide attempt</a:t>
          </a:r>
        </a:p>
      </dgm:t>
    </dgm:pt>
    <dgm:pt modelId="{21ABA38E-B00B-4DF7-BCCB-916745944CD2}" type="parTrans" cxnId="{3BD35AC6-9CA1-4C43-BD0C-DD984E2679EC}">
      <dgm:prSet/>
      <dgm:spPr/>
      <dgm:t>
        <a:bodyPr/>
        <a:lstStyle/>
        <a:p>
          <a:endParaRPr lang="en-GB"/>
        </a:p>
      </dgm:t>
    </dgm:pt>
    <dgm:pt modelId="{0F7039D8-47AD-4D7C-989A-202E517B622F}" type="sibTrans" cxnId="{3BD35AC6-9CA1-4C43-BD0C-DD984E2679EC}">
      <dgm:prSet/>
      <dgm:spPr/>
      <dgm:t>
        <a:bodyPr/>
        <a:lstStyle/>
        <a:p>
          <a:endParaRPr lang="en-GB"/>
        </a:p>
      </dgm:t>
    </dgm:pt>
    <dgm:pt modelId="{EACD08E4-80B4-489B-9653-0EEB4E94B254}">
      <dgm:prSet phldrT="[Text]" phldr="0"/>
      <dgm:spPr/>
      <dgm:t>
        <a:bodyPr/>
        <a:lstStyle/>
        <a:p>
          <a:r>
            <a:rPr lang="en-GB" dirty="0"/>
            <a:t>Deaths by suicide</a:t>
          </a:r>
        </a:p>
      </dgm:t>
    </dgm:pt>
    <dgm:pt modelId="{6B2CE25B-77E0-4AA3-A8CD-703CCE22E286}" type="parTrans" cxnId="{DCD7993A-A00D-4B51-AF36-DB86682EEC78}">
      <dgm:prSet/>
      <dgm:spPr/>
      <dgm:t>
        <a:bodyPr/>
        <a:lstStyle/>
        <a:p>
          <a:endParaRPr lang="en-GB"/>
        </a:p>
      </dgm:t>
    </dgm:pt>
    <dgm:pt modelId="{5782233E-9DB7-4348-853F-6069FA667FD4}" type="sibTrans" cxnId="{DCD7993A-A00D-4B51-AF36-DB86682EEC78}">
      <dgm:prSet/>
      <dgm:spPr/>
      <dgm:t>
        <a:bodyPr/>
        <a:lstStyle/>
        <a:p>
          <a:endParaRPr lang="en-GB"/>
        </a:p>
      </dgm:t>
    </dgm:pt>
    <dgm:pt modelId="{A6C319E4-D91A-4F6C-9440-237B38A59531}">
      <dgm:prSet phldrT="[Text]" phldr="0"/>
      <dgm:spPr/>
      <dgm:t>
        <a:bodyPr/>
        <a:lstStyle/>
        <a:p>
          <a:r>
            <a:rPr lang="en-GB" b="1" dirty="0"/>
            <a:t>Postvention support</a:t>
          </a:r>
        </a:p>
      </dgm:t>
    </dgm:pt>
    <dgm:pt modelId="{853C31D6-AD14-4227-A33B-50083310ACED}" type="parTrans" cxnId="{9E141C7D-6963-4EBF-BDDF-7F1D132EE95B}">
      <dgm:prSet/>
      <dgm:spPr/>
      <dgm:t>
        <a:bodyPr/>
        <a:lstStyle/>
        <a:p>
          <a:endParaRPr lang="en-GB"/>
        </a:p>
      </dgm:t>
    </dgm:pt>
    <dgm:pt modelId="{924255E4-4530-49F0-A25F-DE6DD78E45B2}" type="sibTrans" cxnId="{9E141C7D-6963-4EBF-BDDF-7F1D132EE95B}">
      <dgm:prSet/>
      <dgm:spPr/>
      <dgm:t>
        <a:bodyPr/>
        <a:lstStyle/>
        <a:p>
          <a:endParaRPr lang="en-GB"/>
        </a:p>
      </dgm:t>
    </dgm:pt>
    <dgm:pt modelId="{C9AFDCD6-0480-461C-9395-B776540A0F6E}">
      <dgm:prSet phldrT="[Text]" phldr="0"/>
      <dgm:spPr/>
      <dgm:t>
        <a:bodyPr/>
        <a:lstStyle/>
        <a:p>
          <a:r>
            <a:rPr lang="en-GB" dirty="0"/>
            <a:t>Follow-up (wrap around) support for those presenting in crisis</a:t>
          </a:r>
        </a:p>
      </dgm:t>
    </dgm:pt>
    <dgm:pt modelId="{A66F1CE4-F828-48A3-A4BA-4D91489F42CD}" type="parTrans" cxnId="{134DBF15-E9ED-43C9-AC47-BFFF6D7AFEAC}">
      <dgm:prSet/>
      <dgm:spPr/>
      <dgm:t>
        <a:bodyPr/>
        <a:lstStyle/>
        <a:p>
          <a:endParaRPr lang="en-GB"/>
        </a:p>
      </dgm:t>
    </dgm:pt>
    <dgm:pt modelId="{90A76812-53F4-406F-8E7E-AFD212319301}" type="sibTrans" cxnId="{134DBF15-E9ED-43C9-AC47-BFFF6D7AFEAC}">
      <dgm:prSet/>
      <dgm:spPr/>
      <dgm:t>
        <a:bodyPr/>
        <a:lstStyle/>
        <a:p>
          <a:endParaRPr lang="en-GB"/>
        </a:p>
      </dgm:t>
    </dgm:pt>
    <dgm:pt modelId="{D97BBCDD-B94A-4F12-939A-B662B77F156E}">
      <dgm:prSet phldrT="[Text]" phldr="0"/>
      <dgm:spPr/>
      <dgm:t>
        <a:bodyPr/>
        <a:lstStyle/>
        <a:p>
          <a:r>
            <a:rPr lang="en-GB" dirty="0"/>
            <a:t>Provision and access to bereavement support</a:t>
          </a:r>
        </a:p>
      </dgm:t>
    </dgm:pt>
    <dgm:pt modelId="{66821ED8-D98D-439B-8565-690CAB8DD95B}" type="parTrans" cxnId="{09119B1E-387B-4428-8776-8A1134A131E7}">
      <dgm:prSet/>
      <dgm:spPr/>
      <dgm:t>
        <a:bodyPr/>
        <a:lstStyle/>
        <a:p>
          <a:endParaRPr lang="en-GB"/>
        </a:p>
      </dgm:t>
    </dgm:pt>
    <dgm:pt modelId="{7311877E-10DF-440D-BFFF-56F4817257D9}" type="sibTrans" cxnId="{09119B1E-387B-4428-8776-8A1134A131E7}">
      <dgm:prSet/>
      <dgm:spPr/>
      <dgm:t>
        <a:bodyPr/>
        <a:lstStyle/>
        <a:p>
          <a:endParaRPr lang="en-GB"/>
        </a:p>
      </dgm:t>
    </dgm:pt>
    <dgm:pt modelId="{2699F311-8F9A-4DD4-A675-F28EB4CB9C1B}" type="pres">
      <dgm:prSet presAssocID="{8E8EE869-37FE-474D-8424-92CD7A514128}" presName="Name0" presStyleCnt="0">
        <dgm:presLayoutVars>
          <dgm:dir/>
          <dgm:animLvl val="lvl"/>
          <dgm:resizeHandles val="exact"/>
        </dgm:presLayoutVars>
      </dgm:prSet>
      <dgm:spPr/>
    </dgm:pt>
    <dgm:pt modelId="{830AA7C1-D24E-4963-AB99-BEFBED821D1D}" type="pres">
      <dgm:prSet presAssocID="{C40AA26D-3235-452D-A936-0D84CAAB430B}" presName="composite" presStyleCnt="0"/>
      <dgm:spPr/>
    </dgm:pt>
    <dgm:pt modelId="{B110127C-0B48-4481-A31F-EF6583396E01}" type="pres">
      <dgm:prSet presAssocID="{C40AA26D-3235-452D-A936-0D84CAAB430B}" presName="parTx" presStyleLbl="alignNode1" presStyleIdx="0" presStyleCnt="3">
        <dgm:presLayoutVars>
          <dgm:chMax val="0"/>
          <dgm:chPref val="0"/>
          <dgm:bulletEnabled val="1"/>
        </dgm:presLayoutVars>
      </dgm:prSet>
      <dgm:spPr/>
    </dgm:pt>
    <dgm:pt modelId="{DF5D16D7-EA59-4CD1-80BF-FB4530706A24}" type="pres">
      <dgm:prSet presAssocID="{C40AA26D-3235-452D-A936-0D84CAAB430B}" presName="desTx" presStyleLbl="alignAccFollowNode1" presStyleIdx="0" presStyleCnt="3">
        <dgm:presLayoutVars>
          <dgm:bulletEnabled val="1"/>
        </dgm:presLayoutVars>
      </dgm:prSet>
      <dgm:spPr/>
    </dgm:pt>
    <dgm:pt modelId="{9F63B2F4-C3F4-4E47-97BA-9E842F5E66D3}" type="pres">
      <dgm:prSet presAssocID="{513F20C2-E905-4453-897E-7BFFDA2550AB}" presName="space" presStyleCnt="0"/>
      <dgm:spPr/>
    </dgm:pt>
    <dgm:pt modelId="{F41AD89B-BF47-43FE-B045-DC4F2F1410AD}" type="pres">
      <dgm:prSet presAssocID="{85DF2380-023F-41AC-BD00-F524CCBCE110}" presName="composite" presStyleCnt="0"/>
      <dgm:spPr/>
    </dgm:pt>
    <dgm:pt modelId="{D5C8301C-3467-4428-9BD0-E10A5FD2D7C8}" type="pres">
      <dgm:prSet presAssocID="{85DF2380-023F-41AC-BD00-F524CCBCE110}" presName="parTx" presStyleLbl="alignNode1" presStyleIdx="1" presStyleCnt="3">
        <dgm:presLayoutVars>
          <dgm:chMax val="0"/>
          <dgm:chPref val="0"/>
          <dgm:bulletEnabled val="1"/>
        </dgm:presLayoutVars>
      </dgm:prSet>
      <dgm:spPr/>
    </dgm:pt>
    <dgm:pt modelId="{F4BF61A7-5933-437F-87A4-E81C56410B85}" type="pres">
      <dgm:prSet presAssocID="{85DF2380-023F-41AC-BD00-F524CCBCE110}" presName="desTx" presStyleLbl="alignAccFollowNode1" presStyleIdx="1" presStyleCnt="3">
        <dgm:presLayoutVars>
          <dgm:bulletEnabled val="1"/>
        </dgm:presLayoutVars>
      </dgm:prSet>
      <dgm:spPr/>
    </dgm:pt>
    <dgm:pt modelId="{2F1A982A-8745-468B-8CFF-D09900877AB6}" type="pres">
      <dgm:prSet presAssocID="{B4A6F70E-82EC-4172-8531-D2D8AA7D0C2C}" presName="space" presStyleCnt="0"/>
      <dgm:spPr/>
    </dgm:pt>
    <dgm:pt modelId="{9493AAD5-122E-4C17-AFFC-EE486B46D838}" type="pres">
      <dgm:prSet presAssocID="{DE8E37D0-530E-49FD-B834-BB5E039EEE2A}" presName="composite" presStyleCnt="0"/>
      <dgm:spPr/>
    </dgm:pt>
    <dgm:pt modelId="{B449BCCA-3BCA-4F04-8CB7-CCC771C96E46}" type="pres">
      <dgm:prSet presAssocID="{DE8E37D0-530E-49FD-B834-BB5E039EEE2A}" presName="parTx" presStyleLbl="alignNode1" presStyleIdx="2" presStyleCnt="3">
        <dgm:presLayoutVars>
          <dgm:chMax val="0"/>
          <dgm:chPref val="0"/>
          <dgm:bulletEnabled val="1"/>
        </dgm:presLayoutVars>
      </dgm:prSet>
      <dgm:spPr/>
    </dgm:pt>
    <dgm:pt modelId="{988A5F9A-938D-445E-88B4-30224D80AEC3}" type="pres">
      <dgm:prSet presAssocID="{DE8E37D0-530E-49FD-B834-BB5E039EEE2A}" presName="desTx" presStyleLbl="alignAccFollowNode1" presStyleIdx="2" presStyleCnt="3">
        <dgm:presLayoutVars>
          <dgm:bulletEnabled val="1"/>
        </dgm:presLayoutVars>
      </dgm:prSet>
      <dgm:spPr/>
    </dgm:pt>
  </dgm:ptLst>
  <dgm:cxnLst>
    <dgm:cxn modelId="{54C0AB08-0E1C-4C89-BAB8-37A845FDA611}" type="presOf" srcId="{7DAC87F6-05EC-43A9-ACA8-25D1224888AF}" destId="{DF5D16D7-EA59-4CD1-80BF-FB4530706A24}" srcOrd="0" destOrd="7" presId="urn:microsoft.com/office/officeart/2005/8/layout/hList1"/>
    <dgm:cxn modelId="{BF62F208-4752-4A97-95DA-00C534AFB181}" srcId="{AC97CBEE-2B0A-4736-9502-ED46B868D7EC}" destId="{9B5137AB-AE5C-4FA3-9900-233F6451E8CB}" srcOrd="0" destOrd="0" parTransId="{796FCC93-FADF-441D-B7BC-6B286CA1F2AD}" sibTransId="{26113324-91E4-4EB2-9005-23C41DE73F39}"/>
    <dgm:cxn modelId="{A9BD610D-9BAD-4602-BE0D-66EFBF60E20B}" srcId="{AC97CBEE-2B0A-4736-9502-ED46B868D7EC}" destId="{E5AC6646-2A2C-45D4-B968-0701790D2E35}" srcOrd="2" destOrd="0" parTransId="{605FFE0B-A948-4267-B7AF-0657AA431346}" sibTransId="{22FCE3F6-3F0F-461F-8AAA-2AC0F92005E5}"/>
    <dgm:cxn modelId="{F179E30F-6AC6-4547-B257-CBBF21084602}" type="presOf" srcId="{6357F989-775E-48BB-A335-2F9A97A8E957}" destId="{DF5D16D7-EA59-4CD1-80BF-FB4530706A24}" srcOrd="0" destOrd="0" presId="urn:microsoft.com/office/officeart/2005/8/layout/hList1"/>
    <dgm:cxn modelId="{DB5C9C10-E4F6-4E58-90A5-3DC7F4B9B94F}" type="presOf" srcId="{78B58568-B612-4578-86BC-CEB9EDAE349B}" destId="{F4BF61A7-5933-437F-87A4-E81C56410B85}" srcOrd="0" destOrd="0" presId="urn:microsoft.com/office/officeart/2005/8/layout/hList1"/>
    <dgm:cxn modelId="{EA4E6A12-61CB-437A-9830-2CA5CF8FFDAF}" srcId="{894C1E8A-61D9-49A9-A1F4-8FFB401C1D52}" destId="{E059AB3B-CA1D-4BBF-BBB6-BA039347B641}" srcOrd="0" destOrd="0" parTransId="{9B734F42-85FA-4563-AA11-BC82C2E6851D}" sibTransId="{52AA53A3-9465-4682-BB7E-2711F0F144F2}"/>
    <dgm:cxn modelId="{73B26213-0587-4A10-BB6F-75422468776F}" type="presOf" srcId="{B2B89E4A-6CF0-42A8-8BA0-C243FAD6D8E5}" destId="{988A5F9A-938D-445E-88B4-30224D80AEC3}" srcOrd="0" destOrd="3" presId="urn:microsoft.com/office/officeart/2005/8/layout/hList1"/>
    <dgm:cxn modelId="{EBD03D14-87BC-4352-9B32-3C6B9701E30C}" type="presOf" srcId="{BAF8FB67-95FF-4B86-A806-8A65495DF728}" destId="{F4BF61A7-5933-437F-87A4-E81C56410B85}" srcOrd="0" destOrd="6" presId="urn:microsoft.com/office/officeart/2005/8/layout/hList1"/>
    <dgm:cxn modelId="{0A022515-2690-4677-B4F0-FFB70F3E916F}" type="presOf" srcId="{7AB3E116-3B52-407E-920C-46AE8D7ADC5D}" destId="{DF5D16D7-EA59-4CD1-80BF-FB4530706A24}" srcOrd="0" destOrd="2" presId="urn:microsoft.com/office/officeart/2005/8/layout/hList1"/>
    <dgm:cxn modelId="{134DBF15-E9ED-43C9-AC47-BFFF6D7AFEAC}" srcId="{A6C319E4-D91A-4F6C-9440-237B38A59531}" destId="{C9AFDCD6-0480-461C-9395-B776540A0F6E}" srcOrd="0" destOrd="0" parTransId="{A66F1CE4-F828-48A3-A4BA-4D91489F42CD}" sibTransId="{90A76812-53F4-406F-8E7E-AFD212319301}"/>
    <dgm:cxn modelId="{6529591B-B844-41F3-8E65-5A7BC656774A}" srcId="{C40AA26D-3235-452D-A936-0D84CAAB430B}" destId="{5175DE55-A3ED-46E3-845E-BC154A717E9A}" srcOrd="1" destOrd="0" parTransId="{1062EB65-FC69-46CB-A669-727DAD4B0792}" sibTransId="{AE72CD77-12C9-45EB-B684-B862CE7B4150}"/>
    <dgm:cxn modelId="{C99F861D-D079-4004-9FA8-BE1866CCAF83}" type="presOf" srcId="{9B5137AB-AE5C-4FA3-9900-233F6451E8CB}" destId="{F4BF61A7-5933-437F-87A4-E81C56410B85}" srcOrd="0" destOrd="5" presId="urn:microsoft.com/office/officeart/2005/8/layout/hList1"/>
    <dgm:cxn modelId="{09119B1E-387B-4428-8776-8A1134A131E7}" srcId="{A6C319E4-D91A-4F6C-9440-237B38A59531}" destId="{D97BBCDD-B94A-4F12-939A-B662B77F156E}" srcOrd="1" destOrd="0" parTransId="{66821ED8-D98D-439B-8565-690CAB8DD95B}" sibTransId="{7311877E-10DF-440D-BFFF-56F4817257D9}"/>
    <dgm:cxn modelId="{23FAFD1E-1ADC-49F5-822D-6F5B007CDA56}" type="presOf" srcId="{8AA8189E-D032-4454-BAE5-EE5FEF5F045C}" destId="{DF5D16D7-EA59-4CD1-80BF-FB4530706A24}" srcOrd="0" destOrd="9" presId="urn:microsoft.com/office/officeart/2005/8/layout/hList1"/>
    <dgm:cxn modelId="{73922827-FF19-421A-A54C-3D823201A480}" type="presOf" srcId="{2CDFFBF1-BC24-408B-8B62-9D20C88ADAA9}" destId="{988A5F9A-938D-445E-88B4-30224D80AEC3}" srcOrd="0" destOrd="11" presId="urn:microsoft.com/office/officeart/2005/8/layout/hList1"/>
    <dgm:cxn modelId="{D7A74629-134B-4779-B1A8-D9BDAE6C5C09}" type="presOf" srcId="{896ADBCC-1838-4708-96D9-07B5EF609E85}" destId="{DF5D16D7-EA59-4CD1-80BF-FB4530706A24}" srcOrd="0" destOrd="4" presId="urn:microsoft.com/office/officeart/2005/8/layout/hList1"/>
    <dgm:cxn modelId="{A340F629-B323-44AE-990C-88C26A1D15C2}" srcId="{78B58568-B612-4578-86BC-CEB9EDAE349B}" destId="{4A092722-8511-49B9-9251-9BE6739B9AF1}" srcOrd="2" destOrd="0" parTransId="{2310FA9A-4322-4F27-8597-660409C0D74E}" sibTransId="{09DA46D8-B94C-4FB1-A9D3-FF9BA3F2F22D}"/>
    <dgm:cxn modelId="{93A65C2A-6850-4297-A807-BF8B0697839D}" srcId="{C40AA26D-3235-452D-A936-0D84CAAB430B}" destId="{6357F989-775E-48BB-A335-2F9A97A8E957}" srcOrd="0" destOrd="0" parTransId="{0875A2FA-35A3-4552-9878-C831CFE2C12D}" sibTransId="{DB4A6B93-CBFD-49A0-B9F3-AEC24B0A56CA}"/>
    <dgm:cxn modelId="{BFF4CD2A-8C3A-41CF-80C3-F65F884FAA6A}" type="presOf" srcId="{07FF04EE-4BA2-4456-8033-043D2393274D}" destId="{DF5D16D7-EA59-4CD1-80BF-FB4530706A24}" srcOrd="0" destOrd="8" presId="urn:microsoft.com/office/officeart/2005/8/layout/hList1"/>
    <dgm:cxn modelId="{8C8EEA2C-6AAA-4129-9375-2960681F1A0F}" type="presOf" srcId="{EACD08E4-80B4-489B-9653-0EEB4E94B254}" destId="{988A5F9A-938D-445E-88B4-30224D80AEC3}" srcOrd="0" destOrd="7" presId="urn:microsoft.com/office/officeart/2005/8/layout/hList1"/>
    <dgm:cxn modelId="{E02A0C33-054F-46FC-9A19-1E95B01BA650}" srcId="{6357F989-775E-48BB-A335-2F9A97A8E957}" destId="{7AB3E116-3B52-407E-920C-46AE8D7ADC5D}" srcOrd="1" destOrd="0" parTransId="{F8069A90-45D8-4CA8-A6E1-C42EA4BD9892}" sibTransId="{1FD77F10-93AF-4711-8D23-A1535B85F997}"/>
    <dgm:cxn modelId="{D2CA2B38-3198-4CE6-82EE-FC61E19B5D4B}" type="presOf" srcId="{BD87C01F-FE0C-4245-831C-16399AF4AD92}" destId="{988A5F9A-938D-445E-88B4-30224D80AEC3}" srcOrd="0" destOrd="5" presId="urn:microsoft.com/office/officeart/2005/8/layout/hList1"/>
    <dgm:cxn modelId="{08C9C239-4016-427C-A431-710E2D49BF63}" type="presOf" srcId="{E96B6FE6-92A0-479E-8CBE-EBEEDCEC0266}" destId="{DF5D16D7-EA59-4CD1-80BF-FB4530706A24}" srcOrd="0" destOrd="3" presId="urn:microsoft.com/office/officeart/2005/8/layout/hList1"/>
    <dgm:cxn modelId="{DCD7993A-A00D-4B51-AF36-DB86682EEC78}" srcId="{957F2084-2F38-4D1B-A349-F6E9A4034186}" destId="{EACD08E4-80B4-489B-9653-0EEB4E94B254}" srcOrd="2" destOrd="0" parTransId="{6B2CE25B-77E0-4AA3-A8CD-703CCE22E286}" sibTransId="{5782233E-9DB7-4348-853F-6069FA667FD4}"/>
    <dgm:cxn modelId="{1AABD73D-8F64-4AE5-B328-F8505A9C9C27}" type="presOf" srcId="{8E8EE869-37FE-474D-8424-92CD7A514128}" destId="{2699F311-8F9A-4DD4-A675-F28EB4CB9C1B}" srcOrd="0" destOrd="0" presId="urn:microsoft.com/office/officeart/2005/8/layout/hList1"/>
    <dgm:cxn modelId="{7694405B-06FB-4D1C-B759-56FE8F6D06CD}" type="presOf" srcId="{894C1E8A-61D9-49A9-A1F4-8FFB401C1D52}" destId="{988A5F9A-938D-445E-88B4-30224D80AEC3}" srcOrd="0" destOrd="0" presId="urn:microsoft.com/office/officeart/2005/8/layout/hList1"/>
    <dgm:cxn modelId="{B74DBD5F-6102-4BED-860D-E78640E6F014}" srcId="{5175DE55-A3ED-46E3-845E-BC154A717E9A}" destId="{7DAC87F6-05EC-43A9-ACA8-25D1224888AF}" srcOrd="1" destOrd="0" parTransId="{A40B9792-332D-4F53-930F-3DBCF4B825AF}" sibTransId="{6FE8016C-3FCF-4855-99EE-40BEC9A83510}"/>
    <dgm:cxn modelId="{0BB56E61-151E-42FF-A2B6-4A4442C37955}" srcId="{8E8EE869-37FE-474D-8424-92CD7A514128}" destId="{C40AA26D-3235-452D-A936-0D84CAAB430B}" srcOrd="0" destOrd="0" parTransId="{5D0A22DF-F508-40C0-98A2-E1F0CD8F134F}" sibTransId="{513F20C2-E905-4453-897E-7BFFDA2550AB}"/>
    <dgm:cxn modelId="{F351DF61-04AE-4A95-9A99-FB678953EC8E}" srcId="{C40AA26D-3235-452D-A936-0D84CAAB430B}" destId="{07FF04EE-4BA2-4456-8033-043D2393274D}" srcOrd="2" destOrd="0" parTransId="{30960C04-D6A7-4B2F-9426-0F22E111E84E}" sibTransId="{AC73131E-35C6-4CF6-8C59-35566AF1140C}"/>
    <dgm:cxn modelId="{D4315046-D9B1-4412-AEDD-DDBCADAADF34}" srcId="{8E8EE869-37FE-474D-8424-92CD7A514128}" destId="{85DF2380-023F-41AC-BD00-F524CCBCE110}" srcOrd="1" destOrd="0" parTransId="{F7A0BE3A-D273-4386-86B6-57EB8644FB3E}" sibTransId="{B4A6F70E-82EC-4172-8531-D2D8AA7D0C2C}"/>
    <dgm:cxn modelId="{CB310B48-9B1A-44DD-A0A6-6D67BE115A28}" srcId="{957F2084-2F38-4D1B-A349-F6E9A4034186}" destId="{BD87C01F-FE0C-4245-831C-16399AF4AD92}" srcOrd="0" destOrd="0" parTransId="{0AB05BB3-1F3A-422E-B5A1-88DADAB46744}" sibTransId="{15BE3433-14D4-4E6D-96C5-5165A786C4C7}"/>
    <dgm:cxn modelId="{9C71F249-31FF-43CD-B25E-560907A69207}" type="presOf" srcId="{5175DE55-A3ED-46E3-845E-BC154A717E9A}" destId="{DF5D16D7-EA59-4CD1-80BF-FB4530706A24}" srcOrd="0" destOrd="5" presId="urn:microsoft.com/office/officeart/2005/8/layout/hList1"/>
    <dgm:cxn modelId="{AFFB0D6A-1CAC-4DBF-8E88-524984201D0E}" srcId="{DE8E37D0-530E-49FD-B834-BB5E039EEE2A}" destId="{894C1E8A-61D9-49A9-A1F4-8FFB401C1D52}" srcOrd="0" destOrd="0" parTransId="{911A0BC9-E21E-43CE-B025-60FE24837001}" sibTransId="{BD93E845-B464-4845-8D5D-59FFCC04AE55}"/>
    <dgm:cxn modelId="{589EA14B-9133-4778-8984-AE80B53ACC20}" type="presOf" srcId="{AC97CBEE-2B0A-4736-9502-ED46B868D7EC}" destId="{F4BF61A7-5933-437F-87A4-E81C56410B85}" srcOrd="0" destOrd="4" presId="urn:microsoft.com/office/officeart/2005/8/layout/hList1"/>
    <dgm:cxn modelId="{1D9AE94E-0B41-43F9-BDC3-E6C038DA83CC}" srcId="{AC97CBEE-2B0A-4736-9502-ED46B868D7EC}" destId="{BAF8FB67-95FF-4B86-A806-8A65495DF728}" srcOrd="1" destOrd="0" parTransId="{F6861CC9-4320-449F-93AC-7A23FDDCDC7D}" sibTransId="{6DAFF75D-1B52-4B30-81FB-0A77F460BBA8}"/>
    <dgm:cxn modelId="{960C9E73-EC3F-4FA3-B86E-CEA053BCFFCD}" srcId="{6357F989-775E-48BB-A335-2F9A97A8E957}" destId="{E96B6FE6-92A0-479E-8CBE-EBEEDCEC0266}" srcOrd="2" destOrd="0" parTransId="{C0A632D1-3CA9-4566-9EFD-55573E576010}" sibTransId="{5AD5CA80-5A74-492E-90A0-9FD78C41D9E8}"/>
    <dgm:cxn modelId="{71301D55-018D-4EB3-BB03-AD4302F2B882}" type="presOf" srcId="{C639DCDE-9470-4786-8996-B97D642EA5A2}" destId="{F4BF61A7-5933-437F-87A4-E81C56410B85}" srcOrd="0" destOrd="2" presId="urn:microsoft.com/office/officeart/2005/8/layout/hList1"/>
    <dgm:cxn modelId="{BCE76955-5DE0-4BD0-8FB3-31F47238F9F1}" type="presOf" srcId="{A6C319E4-D91A-4F6C-9440-237B38A59531}" destId="{988A5F9A-938D-445E-88B4-30224D80AEC3}" srcOrd="0" destOrd="8" presId="urn:microsoft.com/office/officeart/2005/8/layout/hList1"/>
    <dgm:cxn modelId="{512EB575-8918-4E01-B800-E52333EA9458}" type="presOf" srcId="{A5B12EC0-691C-4BA0-8B46-4DA5DF1661CD}" destId="{F4BF61A7-5933-437F-87A4-E81C56410B85}" srcOrd="0" destOrd="9" presId="urn:microsoft.com/office/officeart/2005/8/layout/hList1"/>
    <dgm:cxn modelId="{38BA787A-C228-4E9F-821E-32F2795F9D39}" type="presOf" srcId="{4A092722-8511-49B9-9251-9BE6739B9AF1}" destId="{F4BF61A7-5933-437F-87A4-E81C56410B85}" srcOrd="0" destOrd="3" presId="urn:microsoft.com/office/officeart/2005/8/layout/hList1"/>
    <dgm:cxn modelId="{9E141C7D-6963-4EBF-BDDF-7F1D132EE95B}" srcId="{DE8E37D0-530E-49FD-B834-BB5E039EEE2A}" destId="{A6C319E4-D91A-4F6C-9440-237B38A59531}" srcOrd="2" destOrd="0" parTransId="{853C31D6-AD14-4227-A33B-50083310ACED}" sibTransId="{924255E4-4530-49F0-A25F-DE6DD78E45B2}"/>
    <dgm:cxn modelId="{13089E7E-9391-4A82-B5A1-604A7A44D17C}" type="presOf" srcId="{8C661C7C-C988-45DE-BFD0-BA803F1EED38}" destId="{DF5D16D7-EA59-4CD1-80BF-FB4530706A24}" srcOrd="0" destOrd="1" presId="urn:microsoft.com/office/officeart/2005/8/layout/hList1"/>
    <dgm:cxn modelId="{4BEEE387-A02F-4C8A-8CB2-EEBF1D25A4F1}" srcId="{DE8E37D0-530E-49FD-B834-BB5E039EEE2A}" destId="{957F2084-2F38-4D1B-A349-F6E9A4034186}" srcOrd="1" destOrd="0" parTransId="{69F6C74E-0F58-46EF-B949-BB40987E69AD}" sibTransId="{C5E274F0-5A19-4421-8124-A1A6C998BA44}"/>
    <dgm:cxn modelId="{2F536F97-480F-4918-AF98-4F72053A0EAF}" type="presOf" srcId="{E059AB3B-CA1D-4BBF-BBB6-BA039347B641}" destId="{988A5F9A-938D-445E-88B4-30224D80AEC3}" srcOrd="0" destOrd="1" presId="urn:microsoft.com/office/officeart/2005/8/layout/hList1"/>
    <dgm:cxn modelId="{2F76809D-5F0D-40B7-802C-1BFEC906B662}" srcId="{6357F989-775E-48BB-A335-2F9A97A8E957}" destId="{8C661C7C-C988-45DE-BFD0-BA803F1EED38}" srcOrd="0" destOrd="0" parTransId="{49BB4578-644C-4620-B1CB-FF47D5387930}" sibTransId="{912F08B9-7BC4-4FC7-AEFB-122F052267D2}"/>
    <dgm:cxn modelId="{01CCC19E-1951-4907-93F1-BE8F3F8254A4}" srcId="{8E8EE869-37FE-474D-8424-92CD7A514128}" destId="{DE8E37D0-530E-49FD-B834-BB5E039EEE2A}" srcOrd="2" destOrd="0" parTransId="{E95EA00D-FEC9-449B-BB6B-8058985936A3}" sibTransId="{74033DEE-F9EE-464F-857C-180F09FD621D}"/>
    <dgm:cxn modelId="{9B512AA2-8C03-4C9A-8253-B778F91174B9}" srcId="{894C1E8A-61D9-49A9-A1F4-8FFB401C1D52}" destId="{09FFFB30-B5BE-4DC9-876F-0A93D95754D9}" srcOrd="1" destOrd="0" parTransId="{9FFEF8BC-6821-4AAF-9476-831DCAC470B8}" sibTransId="{85C5B482-E211-4CEC-8EB1-638D85C569F1}"/>
    <dgm:cxn modelId="{C124E0A2-AB91-4337-A207-48EA4B26CF54}" srcId="{5175DE55-A3ED-46E3-845E-BC154A717E9A}" destId="{19C63B56-8564-4001-B49C-835A09774F6F}" srcOrd="0" destOrd="0" parTransId="{497E4DD1-1E62-4339-B921-C9B7ADDADDC7}" sibTransId="{E5ACAF68-7AE6-4258-8FBB-1C5DA165D069}"/>
    <dgm:cxn modelId="{D2A4C1A5-09DD-4886-88A9-F158FD433FC0}" type="presOf" srcId="{E5AC6646-2A2C-45D4-B968-0701790D2E35}" destId="{F4BF61A7-5933-437F-87A4-E81C56410B85}" srcOrd="0" destOrd="7" presId="urn:microsoft.com/office/officeart/2005/8/layout/hList1"/>
    <dgm:cxn modelId="{ABC44EB6-406E-4E17-96D5-7909A788D928}" srcId="{85DF2380-023F-41AC-BD00-F524CCBCE110}" destId="{78B58568-B612-4578-86BC-CEB9EDAE349B}" srcOrd="0" destOrd="0" parTransId="{8667B9E3-45DF-42FF-91A7-2682D22D6813}" sibTransId="{3070E663-D0F6-4E9E-936D-EF8181453780}"/>
    <dgm:cxn modelId="{8D975CB7-F03F-486D-9FEF-A69795B59676}" srcId="{78B58568-B612-4578-86BC-CEB9EDAE349B}" destId="{6F4B2A2E-D4EA-4034-BC69-C33FD468EDA2}" srcOrd="0" destOrd="0" parTransId="{CDAB5675-FEDA-4C4E-A7A2-A9CDC2546329}" sibTransId="{FA34E6E5-D0A9-4100-BC24-1CB2E05F0E30}"/>
    <dgm:cxn modelId="{909298BB-50AC-4515-A4B6-046D09A09852}" type="presOf" srcId="{6F818CA6-5B74-4230-B821-4A708086CB08}" destId="{F4BF61A7-5933-437F-87A4-E81C56410B85}" srcOrd="0" destOrd="10" presId="urn:microsoft.com/office/officeart/2005/8/layout/hList1"/>
    <dgm:cxn modelId="{167EE0BB-A97D-40AB-B3C1-D34DA0B443AA}" srcId="{3083E222-F6C9-4DCD-A954-3E754204D44D}" destId="{A5B12EC0-691C-4BA0-8B46-4DA5DF1661CD}" srcOrd="0" destOrd="0" parTransId="{DD01D99F-CB83-4E3F-94B6-D3691C7F6BC2}" sibTransId="{EE5371EF-F03D-4D91-81E4-4EDA141BA965}"/>
    <dgm:cxn modelId="{188955C1-833C-4BD8-AFA2-0D58CCCBA88C}" srcId="{07FF04EE-4BA2-4456-8033-043D2393274D}" destId="{8AA8189E-D032-4454-BAE5-EE5FEF5F045C}" srcOrd="0" destOrd="0" parTransId="{D744101E-9A2D-4CB4-B067-D6B01E0B38A5}" sibTransId="{2B154872-AFA2-4EF7-B945-064A81F4413A}"/>
    <dgm:cxn modelId="{3BD35AC6-9CA1-4C43-BD0C-DD984E2679EC}" srcId="{957F2084-2F38-4D1B-A349-F6E9A4034186}" destId="{CF144CCD-2EFE-407B-96CF-77566E74614F}" srcOrd="1" destOrd="0" parTransId="{21ABA38E-B00B-4DF7-BCCB-916745944CD2}" sibTransId="{0F7039D8-47AD-4D7C-989A-202E517B622F}"/>
    <dgm:cxn modelId="{EC119FC7-1344-4AAB-9003-9C79AE89CB4C}" type="presOf" srcId="{6F4B2A2E-D4EA-4034-BC69-C33FD468EDA2}" destId="{F4BF61A7-5933-437F-87A4-E81C56410B85}" srcOrd="0" destOrd="1" presId="urn:microsoft.com/office/officeart/2005/8/layout/hList1"/>
    <dgm:cxn modelId="{4E73EBCE-F39A-4F1E-BD8F-485C940AAD57}" type="presOf" srcId="{3083E222-F6C9-4DCD-A954-3E754204D44D}" destId="{F4BF61A7-5933-437F-87A4-E81C56410B85}" srcOrd="0" destOrd="8" presId="urn:microsoft.com/office/officeart/2005/8/layout/hList1"/>
    <dgm:cxn modelId="{2395C7CF-1F6C-4044-AF86-0C16D4DAF4FC}" srcId="{3083E222-F6C9-4DCD-A954-3E754204D44D}" destId="{6F818CA6-5B74-4230-B821-4A708086CB08}" srcOrd="1" destOrd="0" parTransId="{CAA0EED9-2DED-480D-87AD-765B50D30B56}" sibTransId="{80CD751B-2E9C-4394-A423-B9FE816C90F4}"/>
    <dgm:cxn modelId="{829635D0-9449-45B2-9FBD-32ACD2CD3F14}" type="presOf" srcId="{C9AFDCD6-0480-461C-9395-B776540A0F6E}" destId="{988A5F9A-938D-445E-88B4-30224D80AEC3}" srcOrd="0" destOrd="9" presId="urn:microsoft.com/office/officeart/2005/8/layout/hList1"/>
    <dgm:cxn modelId="{03297BD1-DD90-4FA7-9EC9-717EBEAF3027}" srcId="{6357F989-775E-48BB-A335-2F9A97A8E957}" destId="{896ADBCC-1838-4708-96D9-07B5EF609E85}" srcOrd="3" destOrd="0" parTransId="{5D082862-EB9E-4C3E-90C6-BC68E9A1BF84}" sibTransId="{F2DEE006-46AF-47E1-B2FE-0C00B827A1FD}"/>
    <dgm:cxn modelId="{24C3F6D3-9688-453B-859E-BAD9ADD95D58}" type="presOf" srcId="{85DF2380-023F-41AC-BD00-F524CCBCE110}" destId="{D5C8301C-3467-4428-9BD0-E10A5FD2D7C8}" srcOrd="0" destOrd="0" presId="urn:microsoft.com/office/officeart/2005/8/layout/hList1"/>
    <dgm:cxn modelId="{2AAD74D5-48B4-4224-9FB0-8FE46ECBB1AE}" type="presOf" srcId="{957F2084-2F38-4D1B-A349-F6E9A4034186}" destId="{988A5F9A-938D-445E-88B4-30224D80AEC3}" srcOrd="0" destOrd="4" presId="urn:microsoft.com/office/officeart/2005/8/layout/hList1"/>
    <dgm:cxn modelId="{BC0505D8-7A99-4A95-BB88-1F7E29840232}" type="presOf" srcId="{CF144CCD-2EFE-407B-96CF-77566E74614F}" destId="{988A5F9A-938D-445E-88B4-30224D80AEC3}" srcOrd="0" destOrd="6" presId="urn:microsoft.com/office/officeart/2005/8/layout/hList1"/>
    <dgm:cxn modelId="{210D2ADA-B346-4B72-910B-12AA10D686D0}" type="presOf" srcId="{DE8E37D0-530E-49FD-B834-BB5E039EEE2A}" destId="{B449BCCA-3BCA-4F04-8CB7-CCC771C96E46}" srcOrd="0" destOrd="0" presId="urn:microsoft.com/office/officeart/2005/8/layout/hList1"/>
    <dgm:cxn modelId="{FD22ADDF-5756-46F8-BA31-DDAA99017C99}" srcId="{78B58568-B612-4578-86BC-CEB9EDAE349B}" destId="{C639DCDE-9470-4786-8996-B97D642EA5A2}" srcOrd="1" destOrd="0" parTransId="{840E4101-D5D2-4F18-B23D-AB5B37CD7E9A}" sibTransId="{AE4AD036-A04A-46A5-AE1B-2727C6AD68F0}"/>
    <dgm:cxn modelId="{1C9C2CE4-7F3E-4A14-AE78-D49CC41EE967}" srcId="{85DF2380-023F-41AC-BD00-F524CCBCE110}" destId="{AC97CBEE-2B0A-4736-9502-ED46B868D7EC}" srcOrd="1" destOrd="0" parTransId="{31495FD6-1C0E-4019-B80B-C5B475BC82D5}" sibTransId="{0E3A8FA5-2EBB-4A25-BE2D-A1CDA5AAF404}"/>
    <dgm:cxn modelId="{6CFE4CE6-A598-4D94-B04E-FE17DA892A31}" type="presOf" srcId="{D97BBCDD-B94A-4F12-939A-B662B77F156E}" destId="{988A5F9A-938D-445E-88B4-30224D80AEC3}" srcOrd="0" destOrd="10" presId="urn:microsoft.com/office/officeart/2005/8/layout/hList1"/>
    <dgm:cxn modelId="{D8AC37E8-84D2-46C6-8285-EA0DD5D7D938}" srcId="{A6C319E4-D91A-4F6C-9440-237B38A59531}" destId="{2CDFFBF1-BC24-408B-8B62-9D20C88ADAA9}" srcOrd="2" destOrd="0" parTransId="{E72F090A-3BB8-421D-BABF-6DAD848283C5}" sibTransId="{FA466DF4-F7F0-421B-A585-417494AC0F4A}"/>
    <dgm:cxn modelId="{0B3BA7EE-F700-442F-9C30-0F42567CFEC6}" type="presOf" srcId="{09FFFB30-B5BE-4DC9-876F-0A93D95754D9}" destId="{988A5F9A-938D-445E-88B4-30224D80AEC3}" srcOrd="0" destOrd="2" presId="urn:microsoft.com/office/officeart/2005/8/layout/hList1"/>
    <dgm:cxn modelId="{A8D549F3-A8FD-445C-8087-03C007343A50}" type="presOf" srcId="{C40AA26D-3235-452D-A936-0D84CAAB430B}" destId="{B110127C-0B48-4481-A31F-EF6583396E01}" srcOrd="0" destOrd="0" presId="urn:microsoft.com/office/officeart/2005/8/layout/hList1"/>
    <dgm:cxn modelId="{9E4A01FA-1A93-45A0-A1AC-F31AA51F6422}" type="presOf" srcId="{19C63B56-8564-4001-B49C-835A09774F6F}" destId="{DF5D16D7-EA59-4CD1-80BF-FB4530706A24}" srcOrd="0" destOrd="6" presId="urn:microsoft.com/office/officeart/2005/8/layout/hList1"/>
    <dgm:cxn modelId="{84557EFC-98DF-415E-9CAE-1398C6DBC85C}" srcId="{85DF2380-023F-41AC-BD00-F524CCBCE110}" destId="{3083E222-F6C9-4DCD-A954-3E754204D44D}" srcOrd="2" destOrd="0" parTransId="{446C0F16-C51B-481B-994D-4F9A48A86F7E}" sibTransId="{2369F7CA-6EF2-4F93-9BA0-B60560095DF5}"/>
    <dgm:cxn modelId="{398D68FD-3CBA-41DC-BBCD-F73BDC32B9D9}" srcId="{894C1E8A-61D9-49A9-A1F4-8FFB401C1D52}" destId="{B2B89E4A-6CF0-42A8-8BA0-C243FAD6D8E5}" srcOrd="2" destOrd="0" parTransId="{DFCE2E98-880C-4CC3-B0D7-AA4C59A7C8D8}" sibTransId="{5F8FA383-F5B0-4746-B7E3-452B9AFA6A29}"/>
    <dgm:cxn modelId="{32A1FB8D-5612-4505-B60D-66D7DD2D772E}" type="presParOf" srcId="{2699F311-8F9A-4DD4-A675-F28EB4CB9C1B}" destId="{830AA7C1-D24E-4963-AB99-BEFBED821D1D}" srcOrd="0" destOrd="0" presId="urn:microsoft.com/office/officeart/2005/8/layout/hList1"/>
    <dgm:cxn modelId="{D00BA90A-238B-4CDB-84B8-83A212C34E15}" type="presParOf" srcId="{830AA7C1-D24E-4963-AB99-BEFBED821D1D}" destId="{B110127C-0B48-4481-A31F-EF6583396E01}" srcOrd="0" destOrd="0" presId="urn:microsoft.com/office/officeart/2005/8/layout/hList1"/>
    <dgm:cxn modelId="{ACDE86B5-0021-498B-8EC2-701143DE3FE6}" type="presParOf" srcId="{830AA7C1-D24E-4963-AB99-BEFBED821D1D}" destId="{DF5D16D7-EA59-4CD1-80BF-FB4530706A24}" srcOrd="1" destOrd="0" presId="urn:microsoft.com/office/officeart/2005/8/layout/hList1"/>
    <dgm:cxn modelId="{8B531F3A-163D-4769-9E7E-628391857B82}" type="presParOf" srcId="{2699F311-8F9A-4DD4-A675-F28EB4CB9C1B}" destId="{9F63B2F4-C3F4-4E47-97BA-9E842F5E66D3}" srcOrd="1" destOrd="0" presId="urn:microsoft.com/office/officeart/2005/8/layout/hList1"/>
    <dgm:cxn modelId="{10716455-8EA5-4CD5-8FAC-D678AE585357}" type="presParOf" srcId="{2699F311-8F9A-4DD4-A675-F28EB4CB9C1B}" destId="{F41AD89B-BF47-43FE-B045-DC4F2F1410AD}" srcOrd="2" destOrd="0" presId="urn:microsoft.com/office/officeart/2005/8/layout/hList1"/>
    <dgm:cxn modelId="{6368CB3F-62C0-4959-943F-6BF99DD646CF}" type="presParOf" srcId="{F41AD89B-BF47-43FE-B045-DC4F2F1410AD}" destId="{D5C8301C-3467-4428-9BD0-E10A5FD2D7C8}" srcOrd="0" destOrd="0" presId="urn:microsoft.com/office/officeart/2005/8/layout/hList1"/>
    <dgm:cxn modelId="{E987ADEA-806C-4920-BF1E-97D492099B06}" type="presParOf" srcId="{F41AD89B-BF47-43FE-B045-DC4F2F1410AD}" destId="{F4BF61A7-5933-437F-87A4-E81C56410B85}" srcOrd="1" destOrd="0" presId="urn:microsoft.com/office/officeart/2005/8/layout/hList1"/>
    <dgm:cxn modelId="{50A681A5-BE5F-4C4D-B6C0-BEAF0AD88966}" type="presParOf" srcId="{2699F311-8F9A-4DD4-A675-F28EB4CB9C1B}" destId="{2F1A982A-8745-468B-8CFF-D09900877AB6}" srcOrd="3" destOrd="0" presId="urn:microsoft.com/office/officeart/2005/8/layout/hList1"/>
    <dgm:cxn modelId="{F78D32F2-CF42-4416-A520-F52465D59E0A}" type="presParOf" srcId="{2699F311-8F9A-4DD4-A675-F28EB4CB9C1B}" destId="{9493AAD5-122E-4C17-AFFC-EE486B46D838}" srcOrd="4" destOrd="0" presId="urn:microsoft.com/office/officeart/2005/8/layout/hList1"/>
    <dgm:cxn modelId="{975D6926-2CD5-4C9B-ADAF-32EBE492DE21}" type="presParOf" srcId="{9493AAD5-122E-4C17-AFFC-EE486B46D838}" destId="{B449BCCA-3BCA-4F04-8CB7-CCC771C96E46}" srcOrd="0" destOrd="0" presId="urn:microsoft.com/office/officeart/2005/8/layout/hList1"/>
    <dgm:cxn modelId="{2936E6AE-91B4-4A3E-9C4E-DFB3B8598465}" type="presParOf" srcId="{9493AAD5-122E-4C17-AFFC-EE486B46D838}" destId="{988A5F9A-938D-445E-88B4-30224D80AEC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0127C-0B48-4481-A31F-EF6583396E01}">
      <dsp:nvSpPr>
        <dsp:cNvPr id="0" name=""/>
        <dsp:cNvSpPr/>
      </dsp:nvSpPr>
      <dsp:spPr>
        <a:xfrm>
          <a:off x="3568" y="118513"/>
          <a:ext cx="3478993" cy="57714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t>Maintaining wellbeing</a:t>
          </a:r>
        </a:p>
      </dsp:txBody>
      <dsp:txXfrm>
        <a:off x="3568" y="118513"/>
        <a:ext cx="3478993" cy="577149"/>
      </dsp:txXfrm>
    </dsp:sp>
    <dsp:sp modelId="{DF5D16D7-EA59-4CD1-80BF-FB4530706A24}">
      <dsp:nvSpPr>
        <dsp:cNvPr id="0" name=""/>
        <dsp:cNvSpPr/>
      </dsp:nvSpPr>
      <dsp:spPr>
        <a:xfrm>
          <a:off x="3568" y="695662"/>
          <a:ext cx="3478993" cy="425749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t>Delivery of services</a:t>
          </a:r>
        </a:p>
        <a:p>
          <a:pPr marL="342900" lvl="2" indent="-171450" algn="l" defTabSz="711200">
            <a:lnSpc>
              <a:spcPct val="90000"/>
            </a:lnSpc>
            <a:spcBef>
              <a:spcPct val="0"/>
            </a:spcBef>
            <a:spcAft>
              <a:spcPct val="15000"/>
            </a:spcAft>
            <a:buChar char="•"/>
          </a:pPr>
          <a:r>
            <a:rPr lang="en-GB" sz="1600" kern="1200" dirty="0"/>
            <a:t>Parenting programmes</a:t>
          </a:r>
        </a:p>
        <a:p>
          <a:pPr marL="342900" lvl="2" indent="-171450" algn="l" defTabSz="711200">
            <a:lnSpc>
              <a:spcPct val="90000"/>
            </a:lnSpc>
            <a:spcBef>
              <a:spcPct val="0"/>
            </a:spcBef>
            <a:spcAft>
              <a:spcPct val="15000"/>
            </a:spcAft>
            <a:buChar char="•"/>
          </a:pPr>
          <a:r>
            <a:rPr lang="en-GB" sz="1600" kern="1200" dirty="0"/>
            <a:t>whole-school approaches</a:t>
          </a:r>
        </a:p>
        <a:p>
          <a:pPr marL="342900" lvl="2" indent="-171450" algn="l" defTabSz="711200">
            <a:lnSpc>
              <a:spcPct val="90000"/>
            </a:lnSpc>
            <a:spcBef>
              <a:spcPct val="0"/>
            </a:spcBef>
            <a:spcAft>
              <a:spcPct val="15000"/>
            </a:spcAft>
            <a:buChar char="•"/>
          </a:pPr>
          <a:r>
            <a:rPr lang="en-GB" sz="1600" kern="1200" dirty="0"/>
            <a:t>Youth services and trusted adults</a:t>
          </a:r>
        </a:p>
        <a:p>
          <a:pPr marL="342900" lvl="2" indent="-171450" algn="l" defTabSz="711200">
            <a:lnSpc>
              <a:spcPct val="90000"/>
            </a:lnSpc>
            <a:spcBef>
              <a:spcPct val="0"/>
            </a:spcBef>
            <a:spcAft>
              <a:spcPct val="15000"/>
            </a:spcAft>
            <a:buChar char="•"/>
          </a:pPr>
          <a:r>
            <a:rPr lang="en-GB" sz="1600" kern="1200" dirty="0"/>
            <a:t>Anti-bullying</a:t>
          </a:r>
        </a:p>
        <a:p>
          <a:pPr marL="171450" lvl="1" indent="-171450" algn="l" defTabSz="711200">
            <a:lnSpc>
              <a:spcPct val="90000"/>
            </a:lnSpc>
            <a:spcBef>
              <a:spcPct val="0"/>
            </a:spcBef>
            <a:spcAft>
              <a:spcPct val="15000"/>
            </a:spcAft>
            <a:buChar char="•"/>
          </a:pPr>
          <a:r>
            <a:rPr lang="en-GB" sz="1600" b="1" kern="1200" dirty="0"/>
            <a:t>Place based support</a:t>
          </a:r>
        </a:p>
        <a:p>
          <a:pPr marL="342900" lvl="2" indent="-171450" algn="l" defTabSz="711200">
            <a:lnSpc>
              <a:spcPct val="90000"/>
            </a:lnSpc>
            <a:spcBef>
              <a:spcPct val="0"/>
            </a:spcBef>
            <a:spcAft>
              <a:spcPct val="15000"/>
            </a:spcAft>
            <a:buChar char="•"/>
          </a:pPr>
          <a:r>
            <a:rPr lang="en-GB" sz="1600" kern="1200" dirty="0"/>
            <a:t>Community assets – sport, nature, arts, heritage, connection</a:t>
          </a:r>
        </a:p>
        <a:p>
          <a:pPr marL="342900" lvl="2" indent="-171450" algn="l" defTabSz="711200">
            <a:lnSpc>
              <a:spcPct val="90000"/>
            </a:lnSpc>
            <a:spcBef>
              <a:spcPct val="0"/>
            </a:spcBef>
            <a:spcAft>
              <a:spcPct val="15000"/>
            </a:spcAft>
            <a:buChar char="•"/>
          </a:pPr>
          <a:r>
            <a:rPr lang="en-GB" sz="1600" kern="1200" dirty="0"/>
            <a:t>Living somewhere that feels safe</a:t>
          </a:r>
        </a:p>
        <a:p>
          <a:pPr marL="171450" lvl="1" indent="-171450" algn="l" defTabSz="711200">
            <a:lnSpc>
              <a:spcPct val="90000"/>
            </a:lnSpc>
            <a:spcBef>
              <a:spcPct val="0"/>
            </a:spcBef>
            <a:spcAft>
              <a:spcPct val="15000"/>
            </a:spcAft>
            <a:buChar char="•"/>
          </a:pPr>
          <a:r>
            <a:rPr lang="en-GB" sz="1600" b="1" kern="1200" dirty="0"/>
            <a:t>Risk factors</a:t>
          </a:r>
        </a:p>
        <a:p>
          <a:pPr marL="342900" lvl="2" indent="-171450" algn="l" defTabSz="711200">
            <a:lnSpc>
              <a:spcPct val="90000"/>
            </a:lnSpc>
            <a:spcBef>
              <a:spcPct val="0"/>
            </a:spcBef>
            <a:spcAft>
              <a:spcPct val="15000"/>
            </a:spcAft>
            <a:buChar char="•"/>
          </a:pPr>
          <a:r>
            <a:rPr lang="en-GB" sz="1600" kern="1200" dirty="0"/>
            <a:t>Alcohol, drugs, menopause, physical ill-health, smoking, body image, debt, gambling, stress</a:t>
          </a:r>
        </a:p>
      </dsp:txBody>
      <dsp:txXfrm>
        <a:off x="3568" y="695662"/>
        <a:ext cx="3478993" cy="4257495"/>
      </dsp:txXfrm>
    </dsp:sp>
    <dsp:sp modelId="{D5C8301C-3467-4428-9BD0-E10A5FD2D7C8}">
      <dsp:nvSpPr>
        <dsp:cNvPr id="0" name=""/>
        <dsp:cNvSpPr/>
      </dsp:nvSpPr>
      <dsp:spPr>
        <a:xfrm>
          <a:off x="3969620" y="118513"/>
          <a:ext cx="3478993" cy="57714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t>Managing mental health conditions</a:t>
          </a:r>
        </a:p>
      </dsp:txBody>
      <dsp:txXfrm>
        <a:off x="3969620" y="118513"/>
        <a:ext cx="3478993" cy="577149"/>
      </dsp:txXfrm>
    </dsp:sp>
    <dsp:sp modelId="{F4BF61A7-5933-437F-87A4-E81C56410B85}">
      <dsp:nvSpPr>
        <dsp:cNvPr id="0" name=""/>
        <dsp:cNvSpPr/>
      </dsp:nvSpPr>
      <dsp:spPr>
        <a:xfrm>
          <a:off x="3969620" y="695662"/>
          <a:ext cx="3478993" cy="425749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t>Local needs</a:t>
          </a:r>
        </a:p>
        <a:p>
          <a:pPr marL="342900" lvl="2" indent="-171450" algn="l" defTabSz="711200">
            <a:lnSpc>
              <a:spcPct val="90000"/>
            </a:lnSpc>
            <a:spcBef>
              <a:spcPct val="0"/>
            </a:spcBef>
            <a:spcAft>
              <a:spcPct val="15000"/>
            </a:spcAft>
            <a:buChar char="•"/>
          </a:pPr>
          <a:r>
            <a:rPr lang="en-GB" sz="1600" kern="1200" dirty="0"/>
            <a:t>Prevalence of mental health disorders</a:t>
          </a:r>
        </a:p>
        <a:p>
          <a:pPr marL="342900" lvl="2" indent="-171450" algn="l" defTabSz="711200">
            <a:lnSpc>
              <a:spcPct val="90000"/>
            </a:lnSpc>
            <a:spcBef>
              <a:spcPct val="0"/>
            </a:spcBef>
            <a:spcAft>
              <a:spcPct val="15000"/>
            </a:spcAft>
            <a:buChar char="•"/>
          </a:pPr>
          <a:r>
            <a:rPr lang="en-GB" sz="1600" kern="1200" dirty="0"/>
            <a:t>Education Health and Care Plans</a:t>
          </a:r>
        </a:p>
        <a:p>
          <a:pPr marL="342900" lvl="2" indent="-171450" algn="l" defTabSz="711200">
            <a:lnSpc>
              <a:spcPct val="90000"/>
            </a:lnSpc>
            <a:spcBef>
              <a:spcPct val="0"/>
            </a:spcBef>
            <a:spcAft>
              <a:spcPct val="15000"/>
            </a:spcAft>
            <a:buChar char="•"/>
          </a:pPr>
          <a:r>
            <a:rPr lang="en-GB" sz="1600" kern="1200" dirty="0"/>
            <a:t>People under the care of a Community Mental Health Team</a:t>
          </a:r>
        </a:p>
        <a:p>
          <a:pPr marL="171450" lvl="1" indent="-171450" algn="l" defTabSz="711200">
            <a:lnSpc>
              <a:spcPct val="90000"/>
            </a:lnSpc>
            <a:spcBef>
              <a:spcPct val="0"/>
            </a:spcBef>
            <a:spcAft>
              <a:spcPct val="15000"/>
            </a:spcAft>
            <a:buChar char="•"/>
          </a:pPr>
          <a:r>
            <a:rPr lang="en-GB" sz="1600" b="1" kern="1200" dirty="0"/>
            <a:t>Accessing support</a:t>
          </a:r>
        </a:p>
        <a:p>
          <a:pPr marL="342900" lvl="2" indent="-171450" algn="l" defTabSz="711200">
            <a:lnSpc>
              <a:spcPct val="90000"/>
            </a:lnSpc>
            <a:spcBef>
              <a:spcPct val="0"/>
            </a:spcBef>
            <a:spcAft>
              <a:spcPct val="15000"/>
            </a:spcAft>
            <a:buChar char="•"/>
          </a:pPr>
          <a:r>
            <a:rPr lang="en-GB" sz="1600" kern="1200" dirty="0"/>
            <a:t>Waiting lists and waiting times</a:t>
          </a:r>
        </a:p>
        <a:p>
          <a:pPr marL="342900" lvl="2" indent="-171450" algn="l" defTabSz="711200">
            <a:lnSpc>
              <a:spcPct val="90000"/>
            </a:lnSpc>
            <a:spcBef>
              <a:spcPct val="0"/>
            </a:spcBef>
            <a:spcAft>
              <a:spcPct val="15000"/>
            </a:spcAft>
            <a:buChar char="•"/>
          </a:pPr>
          <a:r>
            <a:rPr lang="en-GB" sz="1600" kern="1200" dirty="0"/>
            <a:t>Support for family members of those accessing care</a:t>
          </a:r>
        </a:p>
        <a:p>
          <a:pPr marL="342900" lvl="2" indent="-171450" algn="l" defTabSz="711200">
            <a:lnSpc>
              <a:spcPct val="90000"/>
            </a:lnSpc>
            <a:spcBef>
              <a:spcPct val="0"/>
            </a:spcBef>
            <a:spcAft>
              <a:spcPct val="15000"/>
            </a:spcAft>
            <a:buChar char="•"/>
          </a:pPr>
          <a:r>
            <a:rPr lang="en-GB" sz="1600" kern="1200" dirty="0"/>
            <a:t>Inequalities in provision – poverty, exclusion and racism</a:t>
          </a:r>
        </a:p>
        <a:p>
          <a:pPr marL="171450" lvl="1" indent="-171450" algn="l" defTabSz="711200">
            <a:lnSpc>
              <a:spcPct val="90000"/>
            </a:lnSpc>
            <a:spcBef>
              <a:spcPct val="0"/>
            </a:spcBef>
            <a:spcAft>
              <a:spcPct val="15000"/>
            </a:spcAft>
            <a:buChar char="•"/>
          </a:pPr>
          <a:r>
            <a:rPr lang="en-GB" sz="1600" b="1" kern="1200" dirty="0"/>
            <a:t>Wider support</a:t>
          </a:r>
        </a:p>
        <a:p>
          <a:pPr marL="342900" lvl="2" indent="-171450" algn="l" defTabSz="711200">
            <a:lnSpc>
              <a:spcPct val="90000"/>
            </a:lnSpc>
            <a:spcBef>
              <a:spcPct val="0"/>
            </a:spcBef>
            <a:spcAft>
              <a:spcPct val="15000"/>
            </a:spcAft>
            <a:buChar char="•"/>
          </a:pPr>
          <a:r>
            <a:rPr lang="en-GB" sz="1600" kern="1200" dirty="0"/>
            <a:t>Access to housing, employment, financial support</a:t>
          </a:r>
        </a:p>
        <a:p>
          <a:pPr marL="342900" lvl="2" indent="-171450" algn="l" defTabSz="711200">
            <a:lnSpc>
              <a:spcPct val="90000"/>
            </a:lnSpc>
            <a:spcBef>
              <a:spcPct val="0"/>
            </a:spcBef>
            <a:spcAft>
              <a:spcPct val="15000"/>
            </a:spcAft>
            <a:buChar char="•"/>
          </a:pPr>
          <a:r>
            <a:rPr lang="en-GB" sz="1600" kern="1200" dirty="0"/>
            <a:t>Social prescribing</a:t>
          </a:r>
        </a:p>
      </dsp:txBody>
      <dsp:txXfrm>
        <a:off x="3969620" y="695662"/>
        <a:ext cx="3478993" cy="4257495"/>
      </dsp:txXfrm>
    </dsp:sp>
    <dsp:sp modelId="{B449BCCA-3BCA-4F04-8CB7-CCC771C96E46}">
      <dsp:nvSpPr>
        <dsp:cNvPr id="0" name=""/>
        <dsp:cNvSpPr/>
      </dsp:nvSpPr>
      <dsp:spPr>
        <a:xfrm>
          <a:off x="7935673" y="118513"/>
          <a:ext cx="3478993" cy="577149"/>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t>Support during and after crisis</a:t>
          </a:r>
        </a:p>
      </dsp:txBody>
      <dsp:txXfrm>
        <a:off x="7935673" y="118513"/>
        <a:ext cx="3478993" cy="577149"/>
      </dsp:txXfrm>
    </dsp:sp>
    <dsp:sp modelId="{988A5F9A-938D-445E-88B4-30224D80AEC3}">
      <dsp:nvSpPr>
        <dsp:cNvPr id="0" name=""/>
        <dsp:cNvSpPr/>
      </dsp:nvSpPr>
      <dsp:spPr>
        <a:xfrm>
          <a:off x="7935673" y="695662"/>
          <a:ext cx="3478993" cy="425749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t>Inpatient stays</a:t>
          </a:r>
        </a:p>
        <a:p>
          <a:pPr marL="342900" lvl="2" indent="-171450" algn="l" defTabSz="711200">
            <a:lnSpc>
              <a:spcPct val="90000"/>
            </a:lnSpc>
            <a:spcBef>
              <a:spcPct val="0"/>
            </a:spcBef>
            <a:spcAft>
              <a:spcPct val="15000"/>
            </a:spcAft>
            <a:buChar char="•"/>
          </a:pPr>
          <a:r>
            <a:rPr lang="en-GB" sz="1600" kern="1200" dirty="0"/>
            <a:t>Repercussions on children and families of a parental admission</a:t>
          </a:r>
        </a:p>
        <a:p>
          <a:pPr marL="342900" lvl="2" indent="-171450" algn="l" defTabSz="711200">
            <a:lnSpc>
              <a:spcPct val="90000"/>
            </a:lnSpc>
            <a:spcBef>
              <a:spcPct val="0"/>
            </a:spcBef>
            <a:spcAft>
              <a:spcPct val="15000"/>
            </a:spcAft>
            <a:buChar char="•"/>
          </a:pPr>
          <a:r>
            <a:rPr lang="en-GB" sz="1600" kern="1200" dirty="0"/>
            <a:t>Out of area placements</a:t>
          </a:r>
        </a:p>
        <a:p>
          <a:pPr marL="342900" lvl="2" indent="-171450" algn="l" defTabSz="711200">
            <a:lnSpc>
              <a:spcPct val="90000"/>
            </a:lnSpc>
            <a:spcBef>
              <a:spcPct val="0"/>
            </a:spcBef>
            <a:spcAft>
              <a:spcPct val="15000"/>
            </a:spcAft>
            <a:buChar char="•"/>
          </a:pPr>
          <a:r>
            <a:rPr lang="en-GB" sz="1600" kern="1200" dirty="0"/>
            <a:t>Detention under Mental Health Act</a:t>
          </a:r>
        </a:p>
        <a:p>
          <a:pPr marL="171450" lvl="1" indent="-171450" algn="l" defTabSz="711200">
            <a:lnSpc>
              <a:spcPct val="90000"/>
            </a:lnSpc>
            <a:spcBef>
              <a:spcPct val="0"/>
            </a:spcBef>
            <a:spcAft>
              <a:spcPct val="15000"/>
            </a:spcAft>
            <a:buChar char="•"/>
          </a:pPr>
          <a:r>
            <a:rPr lang="en-GB" sz="1600" b="1" kern="1200" dirty="0"/>
            <a:t>Self-harm and suicidality</a:t>
          </a:r>
        </a:p>
        <a:p>
          <a:pPr marL="342900" lvl="2" indent="-171450" algn="l" defTabSz="711200">
            <a:lnSpc>
              <a:spcPct val="90000"/>
            </a:lnSpc>
            <a:spcBef>
              <a:spcPct val="0"/>
            </a:spcBef>
            <a:spcAft>
              <a:spcPct val="15000"/>
            </a:spcAft>
            <a:buChar char="•"/>
          </a:pPr>
          <a:r>
            <a:rPr lang="en-GB" sz="1600" kern="1200" dirty="0"/>
            <a:t>Presentations at crisis services</a:t>
          </a:r>
        </a:p>
        <a:p>
          <a:pPr marL="342900" lvl="2" indent="-171450" algn="l" defTabSz="711200">
            <a:lnSpc>
              <a:spcPct val="90000"/>
            </a:lnSpc>
            <a:spcBef>
              <a:spcPct val="0"/>
            </a:spcBef>
            <a:spcAft>
              <a:spcPct val="15000"/>
            </a:spcAft>
            <a:buChar char="•"/>
          </a:pPr>
          <a:r>
            <a:rPr lang="en-GB" sz="1600" kern="1200" dirty="0"/>
            <a:t>A&amp;E attendances for self-harm or non-fatal suicide attempt</a:t>
          </a:r>
        </a:p>
        <a:p>
          <a:pPr marL="342900" lvl="2" indent="-171450" algn="l" defTabSz="711200">
            <a:lnSpc>
              <a:spcPct val="90000"/>
            </a:lnSpc>
            <a:spcBef>
              <a:spcPct val="0"/>
            </a:spcBef>
            <a:spcAft>
              <a:spcPct val="15000"/>
            </a:spcAft>
            <a:buChar char="•"/>
          </a:pPr>
          <a:r>
            <a:rPr lang="en-GB" sz="1600" kern="1200" dirty="0"/>
            <a:t>Deaths by suicide</a:t>
          </a:r>
        </a:p>
        <a:p>
          <a:pPr marL="171450" lvl="1" indent="-171450" algn="l" defTabSz="711200">
            <a:lnSpc>
              <a:spcPct val="90000"/>
            </a:lnSpc>
            <a:spcBef>
              <a:spcPct val="0"/>
            </a:spcBef>
            <a:spcAft>
              <a:spcPct val="15000"/>
            </a:spcAft>
            <a:buChar char="•"/>
          </a:pPr>
          <a:r>
            <a:rPr lang="en-GB" sz="1600" b="1" kern="1200" dirty="0"/>
            <a:t>Postvention support</a:t>
          </a:r>
        </a:p>
        <a:p>
          <a:pPr marL="342900" lvl="2" indent="-171450" algn="l" defTabSz="711200">
            <a:lnSpc>
              <a:spcPct val="90000"/>
            </a:lnSpc>
            <a:spcBef>
              <a:spcPct val="0"/>
            </a:spcBef>
            <a:spcAft>
              <a:spcPct val="15000"/>
            </a:spcAft>
            <a:buChar char="•"/>
          </a:pPr>
          <a:r>
            <a:rPr lang="en-GB" sz="1600" kern="1200" dirty="0"/>
            <a:t>Follow-up (wrap around) support for those presenting in crisis</a:t>
          </a:r>
        </a:p>
        <a:p>
          <a:pPr marL="342900" lvl="2" indent="-171450" algn="l" defTabSz="711200">
            <a:lnSpc>
              <a:spcPct val="90000"/>
            </a:lnSpc>
            <a:spcBef>
              <a:spcPct val="0"/>
            </a:spcBef>
            <a:spcAft>
              <a:spcPct val="15000"/>
            </a:spcAft>
            <a:buChar char="•"/>
          </a:pPr>
          <a:r>
            <a:rPr lang="en-GB" sz="1600" kern="1200" dirty="0"/>
            <a:t>Provision and access to bereavement support</a:t>
          </a:r>
        </a:p>
        <a:p>
          <a:pPr marL="342900" lvl="2" indent="-171450" algn="l" defTabSz="711200">
            <a:lnSpc>
              <a:spcPct val="90000"/>
            </a:lnSpc>
            <a:spcBef>
              <a:spcPct val="0"/>
            </a:spcBef>
            <a:spcAft>
              <a:spcPct val="15000"/>
            </a:spcAft>
            <a:buChar char="•"/>
          </a:pPr>
          <a:endParaRPr lang="en-GB" sz="1600" kern="1200" dirty="0"/>
        </a:p>
      </dsp:txBody>
      <dsp:txXfrm>
        <a:off x="7935673" y="695662"/>
        <a:ext cx="3478993" cy="425749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6A368E51-3D66-4903-910E-114EDC90F2FF}" type="datetimeFigureOut">
              <a:rPr lang="en-GB" smtClean="0"/>
              <a:t>11/02/2026</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5374B7E-A4B8-4B13-9A50-741A2477B2C3}" type="slidenum">
              <a:rPr lang="en-GB" smtClean="0"/>
              <a:t>‹#›</a:t>
            </a:fld>
            <a:endParaRPr lang="en-GB" dirty="0"/>
          </a:p>
        </p:txBody>
      </p:sp>
    </p:spTree>
    <p:extLst>
      <p:ext uri="{BB962C8B-B14F-4D97-AF65-F5344CB8AC3E}">
        <p14:creationId xmlns:p14="http://schemas.microsoft.com/office/powerpoint/2010/main" val="1377763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ACFDD93-D2B8-4D81-8FB0-E4ACA66FE822}" type="slidenum">
              <a:rPr lang="en-GB" smtClean="0"/>
              <a:t>3</a:t>
            </a:fld>
            <a:endParaRPr lang="en-GB" dirty="0"/>
          </a:p>
        </p:txBody>
      </p:sp>
    </p:spTree>
    <p:extLst>
      <p:ext uri="{BB962C8B-B14F-4D97-AF65-F5344CB8AC3E}">
        <p14:creationId xmlns:p14="http://schemas.microsoft.com/office/powerpoint/2010/main" val="1095882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374B7E-A4B8-4B13-9A50-741A2477B2C3}" type="slidenum">
              <a:rPr lang="en-GB" smtClean="0"/>
              <a:t>4</a:t>
            </a:fld>
            <a:endParaRPr lang="en-GB" dirty="0"/>
          </a:p>
        </p:txBody>
      </p:sp>
    </p:spTree>
    <p:extLst>
      <p:ext uri="{BB962C8B-B14F-4D97-AF65-F5344CB8AC3E}">
        <p14:creationId xmlns:p14="http://schemas.microsoft.com/office/powerpoint/2010/main" val="4196098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C676B2-F24C-455B-A0FE-DDE7C0C01D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9955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45C3-9361-C4CF-F032-5FCCF91FC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19B1E-97C2-3D1A-CC0E-74E966FDB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39521-CED3-B6BD-5F1B-6D8243BF92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844553C-CAC4-C36F-4A45-F687C6BC8E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C676B2-F24C-455B-A0FE-DDE7C0C01D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2964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t>Many of the measures already identified relate to mental health and wellbeing – what can a dedicated measure contribute that isn’t available elsewhere?</a:t>
            </a:r>
          </a:p>
          <a:p>
            <a:r>
              <a:rPr lang="en-GB" b="0" dirty="0"/>
              <a:t>How to respond to the relationship between child and parental mental health and wellbeing?</a:t>
            </a:r>
          </a:p>
          <a:p>
            <a:pPr marL="342900" indent="-342900">
              <a:buFontTx/>
              <a:buChar char="-"/>
            </a:pPr>
            <a:r>
              <a:rPr lang="en-GB" b="0" dirty="0"/>
              <a:t>What is the impact of having a parent who suffers with their mental health?</a:t>
            </a:r>
          </a:p>
          <a:p>
            <a:pPr marL="342900" indent="-342900">
              <a:buFontTx/>
              <a:buChar char="-"/>
            </a:pPr>
            <a:r>
              <a:rPr lang="en-GB" b="0" dirty="0"/>
              <a:t>Where does prevention to start for children and young people?</a:t>
            </a:r>
          </a:p>
          <a:p>
            <a:pPr marL="342900" indent="-342900">
              <a:buFontTx/>
              <a:buChar char="-"/>
            </a:pPr>
            <a:r>
              <a:rPr lang="en-GB" b="0" dirty="0"/>
              <a:t>What about the whole family – impact on siblings and other close contacts?</a:t>
            </a:r>
          </a:p>
          <a:p>
            <a:r>
              <a:rPr lang="en-GB" b="0" dirty="0"/>
              <a:t>If focusing on “processes” – are they ones which you have power to change?</a:t>
            </a:r>
          </a:p>
          <a:p>
            <a:r>
              <a:rPr lang="en-GB" b="0" dirty="0"/>
              <a:t>If focusing on “outcomes” – can this be converted to inform prevention or earlier intervention?</a:t>
            </a:r>
          </a:p>
          <a:p>
            <a:r>
              <a:rPr lang="en-GB" b="0" dirty="0"/>
              <a:t>How are you understanding inequalities in access to support?</a:t>
            </a:r>
          </a:p>
          <a:p>
            <a:endParaRPr lang="en-GB" b="0"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C676B2-F24C-455B-A0FE-DDE7C0C01D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2697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C676B2-F24C-455B-A0FE-DDE7C0C01D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9670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 of area placements – lack of services available</a:t>
            </a:r>
          </a:p>
          <a:p>
            <a:r>
              <a:rPr lang="en-GB" i="1" dirty="0"/>
              <a:t>Eventually</a:t>
            </a:r>
            <a:r>
              <a:rPr lang="en-GB" i="0" dirty="0"/>
              <a:t> I was diagnosed… recording diagnoses will be ‘after the fact’</a:t>
            </a:r>
          </a:p>
          <a:p>
            <a:r>
              <a:rPr lang="en-GB" i="0" dirty="0"/>
              <a:t>Fear of having your child taken away</a:t>
            </a:r>
          </a:p>
          <a:p>
            <a:r>
              <a:rPr lang="en-GB" i="0" dirty="0"/>
              <a:t>What if she had an older child?</a:t>
            </a:r>
          </a:p>
          <a:p>
            <a:endParaRPr lang="en-GB"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C676B2-F24C-455B-A0FE-DDE7C0C01D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2256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02037-9259-4D75-6735-07D9A25754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DFA92-AED6-DF35-F39A-F48BB31DD6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12E0A9-AE3E-03D3-E895-F559B007C842}"/>
              </a:ext>
            </a:extLst>
          </p:cNvPr>
          <p:cNvSpPr>
            <a:spLocks noGrp="1"/>
          </p:cNvSpPr>
          <p:nvPr>
            <p:ph type="body" idx="1"/>
          </p:nvPr>
        </p:nvSpPr>
        <p:spPr/>
        <p:txBody>
          <a:bodyPr/>
          <a:lstStyle/>
          <a:p>
            <a:r>
              <a:rPr lang="en-GB" dirty="0"/>
              <a:t>Experience at school affecting mental health</a:t>
            </a:r>
          </a:p>
          <a:p>
            <a:r>
              <a:rPr lang="en-GB" i="0" dirty="0"/>
              <a:t>Inequality of impact for LGBTQ+ young people</a:t>
            </a:r>
          </a:p>
          <a:p>
            <a:r>
              <a:rPr lang="en-GB" i="0" dirty="0"/>
              <a:t>The story behind a wait time – longer version of story talks of how access to non-statutory services benefitted </a:t>
            </a:r>
          </a:p>
          <a:p>
            <a:endParaRPr lang="en-GB" i="1" dirty="0"/>
          </a:p>
        </p:txBody>
      </p:sp>
      <p:sp>
        <p:nvSpPr>
          <p:cNvPr id="4" name="Slide Number Placeholder 3">
            <a:extLst>
              <a:ext uri="{FF2B5EF4-FFF2-40B4-BE49-F238E27FC236}">
                <a16:creationId xmlns:a16="http://schemas.microsoft.com/office/drawing/2014/main" id="{E71188DB-B8F9-FF97-14D8-7C73B39DC9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C676B2-F24C-455B-A0FE-DDE7C0C01D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4469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6D81F-C6F4-7C9E-4FDE-7FF260BAAF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884AB-AF21-35A4-0CC1-FC94095DF2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CF3B7-D465-956A-FA24-7D51A138EDCF}"/>
              </a:ext>
            </a:extLst>
          </p:cNvPr>
          <p:cNvSpPr>
            <a:spLocks noGrp="1"/>
          </p:cNvSpPr>
          <p:nvPr>
            <p:ph type="body" idx="1"/>
          </p:nvPr>
        </p:nvSpPr>
        <p:spPr/>
        <p:txBody>
          <a:bodyPr/>
          <a:lstStyle/>
          <a:p>
            <a:r>
              <a:rPr lang="en-GB" dirty="0"/>
              <a:t>Impact on child</a:t>
            </a:r>
          </a:p>
          <a:p>
            <a:r>
              <a:rPr lang="en-GB" dirty="0"/>
              <a:t>Impact on whole family – mum and little sister are here too</a:t>
            </a:r>
          </a:p>
          <a:p>
            <a:r>
              <a:rPr lang="en-GB" dirty="0"/>
              <a:t>Longer version of the story told of a whole school approach to raise awareness of mental health and how this reduced stigma felt by Matthew</a:t>
            </a:r>
          </a:p>
          <a:p>
            <a:r>
              <a:rPr lang="en-GB" dirty="0"/>
              <a:t>Received support and reassurance – preventative</a:t>
            </a:r>
          </a:p>
          <a:p>
            <a:r>
              <a:rPr lang="en-GB" dirty="0"/>
              <a:t>Young carer</a:t>
            </a:r>
          </a:p>
          <a:p>
            <a:endParaRPr lang="en-GB" dirty="0"/>
          </a:p>
        </p:txBody>
      </p:sp>
      <p:sp>
        <p:nvSpPr>
          <p:cNvPr id="4" name="Slide Number Placeholder 3">
            <a:extLst>
              <a:ext uri="{FF2B5EF4-FFF2-40B4-BE49-F238E27FC236}">
                <a16:creationId xmlns:a16="http://schemas.microsoft.com/office/drawing/2014/main" id="{46D58481-19EE-1A3D-153E-9C6F332950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C676B2-F24C-455B-A0FE-DDE7C0C01D9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206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5374B7E-A4B8-4B13-9A50-741A2477B2C3}" type="slidenum">
              <a:rPr lang="en-GB" smtClean="0"/>
              <a:t>22</a:t>
            </a:fld>
            <a:endParaRPr lang="en-GB" dirty="0"/>
          </a:p>
        </p:txBody>
      </p:sp>
    </p:spTree>
    <p:extLst>
      <p:ext uri="{BB962C8B-B14F-4D97-AF65-F5344CB8AC3E}">
        <p14:creationId xmlns:p14="http://schemas.microsoft.com/office/powerpoint/2010/main" val="2285476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495AA-50DF-5B6B-6246-BDD492DC6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291FD-84E3-DBAE-D945-2B04E90F1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6ECC7-E641-F5FA-2178-68BF84327A0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2E40D2F-E520-6A6F-BF7D-07B96C0EF9C3}"/>
              </a:ext>
            </a:extLst>
          </p:cNvPr>
          <p:cNvSpPr>
            <a:spLocks noGrp="1"/>
          </p:cNvSpPr>
          <p:nvPr>
            <p:ph type="sldNum" sz="quarter" idx="5"/>
          </p:nvPr>
        </p:nvSpPr>
        <p:spPr/>
        <p:txBody>
          <a:bodyPr/>
          <a:lstStyle/>
          <a:p>
            <a:fld id="{E5374B7E-A4B8-4B13-9A50-741A2477B2C3}" type="slidenum">
              <a:rPr lang="en-GB" smtClean="0"/>
              <a:t>23</a:t>
            </a:fld>
            <a:endParaRPr lang="en-GB" dirty="0"/>
          </a:p>
        </p:txBody>
      </p:sp>
    </p:spTree>
    <p:extLst>
      <p:ext uri="{BB962C8B-B14F-4D97-AF65-F5344CB8AC3E}">
        <p14:creationId xmlns:p14="http://schemas.microsoft.com/office/powerpoint/2010/main" val="427717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5374B7E-A4B8-4B13-9A50-741A2477B2C3}" type="slidenum">
              <a:rPr lang="en-GB" smtClean="0"/>
              <a:t>24</a:t>
            </a:fld>
            <a:endParaRPr lang="en-GB" dirty="0"/>
          </a:p>
        </p:txBody>
      </p:sp>
    </p:spTree>
    <p:extLst>
      <p:ext uri="{BB962C8B-B14F-4D97-AF65-F5344CB8AC3E}">
        <p14:creationId xmlns:p14="http://schemas.microsoft.com/office/powerpoint/2010/main" val="2139975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7B75A-BDCB-DEC2-7944-2B6572975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5DA317-A290-B475-4CD4-DDF6DBA5E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8BF88-DF0A-042A-6C88-FAD61393DEA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8F3CE0-4488-7B90-C204-BA3223317FA8}"/>
              </a:ext>
            </a:extLst>
          </p:cNvPr>
          <p:cNvSpPr>
            <a:spLocks noGrp="1"/>
          </p:cNvSpPr>
          <p:nvPr>
            <p:ph type="sldNum" sz="quarter" idx="5"/>
          </p:nvPr>
        </p:nvSpPr>
        <p:spPr/>
        <p:txBody>
          <a:bodyPr/>
          <a:lstStyle/>
          <a:p>
            <a:fld id="{E5374B7E-A4B8-4B13-9A50-741A2477B2C3}" type="slidenum">
              <a:rPr lang="en-GB" smtClean="0"/>
              <a:t>25</a:t>
            </a:fld>
            <a:endParaRPr lang="en-GB" dirty="0"/>
          </a:p>
        </p:txBody>
      </p:sp>
    </p:spTree>
    <p:extLst>
      <p:ext uri="{BB962C8B-B14F-4D97-AF65-F5344CB8AC3E}">
        <p14:creationId xmlns:p14="http://schemas.microsoft.com/office/powerpoint/2010/main" val="66838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8D831-E1D4-B2B1-CB72-69320BDA3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4D3B7-D007-DBE4-3AC6-622D002885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D5B7FF-A129-0C1D-969B-C63565FDE99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F73419A-A1A0-7F71-00EB-E972A29B9F79}"/>
              </a:ext>
            </a:extLst>
          </p:cNvPr>
          <p:cNvSpPr>
            <a:spLocks noGrp="1"/>
          </p:cNvSpPr>
          <p:nvPr>
            <p:ph type="sldNum" sz="quarter" idx="5"/>
          </p:nvPr>
        </p:nvSpPr>
        <p:spPr/>
        <p:txBody>
          <a:bodyPr/>
          <a:lstStyle/>
          <a:p>
            <a:fld id="{E5374B7E-A4B8-4B13-9A50-741A2477B2C3}" type="slidenum">
              <a:rPr lang="en-GB" smtClean="0"/>
              <a:t>26</a:t>
            </a:fld>
            <a:endParaRPr lang="en-GB" dirty="0"/>
          </a:p>
        </p:txBody>
      </p:sp>
    </p:spTree>
    <p:extLst>
      <p:ext uri="{BB962C8B-B14F-4D97-AF65-F5344CB8AC3E}">
        <p14:creationId xmlns:p14="http://schemas.microsoft.com/office/powerpoint/2010/main" val="190021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A480F-9DCA-C0C2-BD41-C5ECA7D106E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B3180D2-28CE-CE5D-41B1-2263CBAAB8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4EC0EC6-E2B5-C71C-8142-1C38727C05BC}"/>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5" name="Footer Placeholder 4">
            <a:extLst>
              <a:ext uri="{FF2B5EF4-FFF2-40B4-BE49-F238E27FC236}">
                <a16:creationId xmlns:a16="http://schemas.microsoft.com/office/drawing/2014/main" id="{2108297E-950C-A80F-2A46-10AB32F16B7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8AEBE8C-4F6B-129D-A53B-8651C6BDD70C}"/>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566998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215CF-711A-0E09-2AFB-1AFA9479926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13D1D53-E79E-6892-0232-F0423E72686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86D919F-7B9C-6B65-2E90-32BE8B295C09}"/>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5" name="Footer Placeholder 4">
            <a:extLst>
              <a:ext uri="{FF2B5EF4-FFF2-40B4-BE49-F238E27FC236}">
                <a16:creationId xmlns:a16="http://schemas.microsoft.com/office/drawing/2014/main" id="{FFFC0DC0-2B68-BD96-DFCE-F22962249F8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69A58A2-04E5-2ADC-4AD7-6F96F48E67AA}"/>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878560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C8004-62E1-7C4D-D25E-A9B01774BB8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727A6BA-86C8-5815-4734-C9AA5D3C640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26D94E9-5090-22DD-F5C4-4DA81AC3E8C5}"/>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5" name="Footer Placeholder 4">
            <a:extLst>
              <a:ext uri="{FF2B5EF4-FFF2-40B4-BE49-F238E27FC236}">
                <a16:creationId xmlns:a16="http://schemas.microsoft.com/office/drawing/2014/main" id="{613F9AD9-47A9-D266-00BC-C50215BE60C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B40D0B6-B63D-5002-3787-E4017D9016BB}"/>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46025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72CE-3CE8-51BC-C4EA-DC469788FB1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571C310-6B03-D015-CDE3-B8145DFAF20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1D2A568-303C-3B50-33B4-7B47B7D65CE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763E1F2-7A3B-D050-7359-6A3A17E12DD0}"/>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6" name="Footer Placeholder 5">
            <a:extLst>
              <a:ext uri="{FF2B5EF4-FFF2-40B4-BE49-F238E27FC236}">
                <a16:creationId xmlns:a16="http://schemas.microsoft.com/office/drawing/2014/main" id="{8894C365-2388-7A07-40FD-572C59025B7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E237CE2-B33C-C4BA-0606-0806F9FFD40B}"/>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1805799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C317A-0715-5245-6A33-AEC62FF6B2C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9C79C35-2A87-5008-DB0C-BB6FF8AD6A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7E0BB55-BE30-1434-56A6-1F0D3AF64D6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0BDE411-4B9D-AA37-CA71-98E96223B1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49598C8-D780-51B5-3D91-9A1406F4894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F961BBA-6588-DF77-9E5C-EEBC4D2AB75E}"/>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8" name="Footer Placeholder 7">
            <a:extLst>
              <a:ext uri="{FF2B5EF4-FFF2-40B4-BE49-F238E27FC236}">
                <a16:creationId xmlns:a16="http://schemas.microsoft.com/office/drawing/2014/main" id="{68412AAD-1CEA-3321-E6AF-7936CD59B39A}"/>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052A33B7-C8E4-57AA-E7D0-20F93002B7C5}"/>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3448705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2D648-9341-04CE-D98B-57F8CDA73F1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9E087C9-E053-8A27-E169-877793995ED4}"/>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4" name="Footer Placeholder 3">
            <a:extLst>
              <a:ext uri="{FF2B5EF4-FFF2-40B4-BE49-F238E27FC236}">
                <a16:creationId xmlns:a16="http://schemas.microsoft.com/office/drawing/2014/main" id="{76283A71-9309-3B19-465D-4FFDCF5CE877}"/>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18A8264-B33A-D523-747F-C319C6F6BB1F}"/>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33172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62FBE5-6433-02DE-01E6-1FBA0EA976B1}"/>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3" name="Footer Placeholder 2">
            <a:extLst>
              <a:ext uri="{FF2B5EF4-FFF2-40B4-BE49-F238E27FC236}">
                <a16:creationId xmlns:a16="http://schemas.microsoft.com/office/drawing/2014/main" id="{2D948474-5893-A145-D78E-E52484476307}"/>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2D9D6582-85CA-114A-307B-2E90BA8D0086}"/>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679731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F104-A5A9-E4B2-1227-CD5CB53EB4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6121D8B-5981-4404-4453-129A08556B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AF1068D-7139-2491-2262-3C12D949D3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E0058FE-0A25-842F-8937-6E722CFD813E}"/>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6" name="Footer Placeholder 5">
            <a:extLst>
              <a:ext uri="{FF2B5EF4-FFF2-40B4-BE49-F238E27FC236}">
                <a16:creationId xmlns:a16="http://schemas.microsoft.com/office/drawing/2014/main" id="{61A9439E-7EB3-53A2-330D-28D0A24AD0E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32B79E4A-4152-09DF-D8E9-8EA25858236C}"/>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266581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20564-3339-01AF-652C-D818A543A5A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2463FEC-3CDF-3A44-D4B7-CCC5AB2B91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6C4CF417-916A-164D-6AC4-93C94FDD14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832F868-2BD3-7A6C-7FD7-D5EB1644EE03}"/>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6" name="Footer Placeholder 5">
            <a:extLst>
              <a:ext uri="{FF2B5EF4-FFF2-40B4-BE49-F238E27FC236}">
                <a16:creationId xmlns:a16="http://schemas.microsoft.com/office/drawing/2014/main" id="{8D2141EE-389F-91EC-5525-E65B78B9065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7E6CB9F-733A-76CF-0C41-0B1B18F89D8C}"/>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15842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60824-38FF-F68E-AFFF-BC35E66877E7}"/>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3A61E44-D3A2-3EF7-0F91-5C3C26051AB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D1078B5-A672-D6AB-8F0F-54726E114EF2}"/>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5" name="Footer Placeholder 4">
            <a:extLst>
              <a:ext uri="{FF2B5EF4-FFF2-40B4-BE49-F238E27FC236}">
                <a16:creationId xmlns:a16="http://schemas.microsoft.com/office/drawing/2014/main" id="{BE54CD5C-F3A4-AAE8-296B-75D1AC21350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84921E2-7138-048E-26F6-DA6E08D4BEB7}"/>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1643152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776D8C-C126-C4C5-9DF1-DF718778BEA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6C0C051-55A6-B230-9732-75E2761D453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FA09DA5-6280-8C33-8375-90C8FABD4E88}"/>
              </a:ext>
            </a:extLst>
          </p:cNvPr>
          <p:cNvSpPr>
            <a:spLocks noGrp="1"/>
          </p:cNvSpPr>
          <p:nvPr>
            <p:ph type="dt" sz="half" idx="10"/>
          </p:nvPr>
        </p:nvSpPr>
        <p:spPr/>
        <p:txBody>
          <a:bodyPr/>
          <a:lstStyle/>
          <a:p>
            <a:fld id="{0C65C77F-516B-4660-B8BA-CC282A6FA2BD}" type="datetimeFigureOut">
              <a:rPr lang="en-GB" smtClean="0"/>
              <a:t>11/02/2026</a:t>
            </a:fld>
            <a:endParaRPr lang="en-GB" dirty="0"/>
          </a:p>
        </p:txBody>
      </p:sp>
      <p:sp>
        <p:nvSpPr>
          <p:cNvPr id="5" name="Footer Placeholder 4">
            <a:extLst>
              <a:ext uri="{FF2B5EF4-FFF2-40B4-BE49-F238E27FC236}">
                <a16:creationId xmlns:a16="http://schemas.microsoft.com/office/drawing/2014/main" id="{F0EF62F0-245B-AD91-00CC-365C1E227E6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32FBDD0-C58A-E3DE-3E89-EE6B858D39CF}"/>
              </a:ext>
            </a:extLst>
          </p:cNvPr>
          <p:cNvSpPr>
            <a:spLocks noGrp="1"/>
          </p:cNvSpPr>
          <p:nvPr>
            <p:ph type="sldNum" sz="quarter" idx="12"/>
          </p:nvPr>
        </p:nvSpPr>
        <p:spPr/>
        <p:txBody>
          <a:bodyPr/>
          <a:lstStyle/>
          <a:p>
            <a:fld id="{A8C9433A-AA9D-48DA-80BC-4B675DBE2C26}" type="slidenum">
              <a:rPr lang="en-GB" smtClean="0"/>
              <a:t>‹#›</a:t>
            </a:fld>
            <a:endParaRPr lang="en-GB" dirty="0"/>
          </a:p>
        </p:txBody>
      </p:sp>
    </p:spTree>
    <p:extLst>
      <p:ext uri="{BB962C8B-B14F-4D97-AF65-F5344CB8AC3E}">
        <p14:creationId xmlns:p14="http://schemas.microsoft.com/office/powerpoint/2010/main" val="1534406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900" b="0" i="0">
                <a:solidFill>
                  <a:schemeClr val="tx1"/>
                </a:solidFill>
                <a:latin typeface="Calibri Light"/>
                <a:cs typeface="Calibri Ligh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32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39417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chemeClr val="tx1"/>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sz="32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13511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90690"/>
            <a:ext cx="12182855" cy="466654"/>
          </a:xfrm>
          <a:prstGeom prst="rect">
            <a:avLst/>
          </a:prstGeom>
        </p:spPr>
      </p:pic>
      <p:sp>
        <p:nvSpPr>
          <p:cNvPr id="2" name="Holder 2"/>
          <p:cNvSpPr>
            <a:spLocks noGrp="1"/>
          </p:cNvSpPr>
          <p:nvPr>
            <p:ph type="title"/>
          </p:nvPr>
        </p:nvSpPr>
        <p:spPr/>
        <p:txBody>
          <a:bodyPr lIns="0" tIns="0" rIns="0" bIns="0"/>
          <a:lstStyle>
            <a:lvl1pPr>
              <a:defRPr sz="2900" b="0" i="0">
                <a:solidFill>
                  <a:schemeClr val="tx1"/>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94439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chemeClr val="tx1"/>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73440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43278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CCFA8AA-1F36-4E3C-977C-A7C918EE02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3537" cy="6857999"/>
          </a:xfrm>
          <a:prstGeom prst="rect">
            <a:avLst/>
          </a:prstGeom>
        </p:spPr>
      </p:pic>
      <p:sp>
        <p:nvSpPr>
          <p:cNvPr id="2" name="Title 1">
            <a:extLst>
              <a:ext uri="{FF2B5EF4-FFF2-40B4-BE49-F238E27FC236}">
                <a16:creationId xmlns:a16="http://schemas.microsoft.com/office/drawing/2014/main" id="{8982F404-A628-4163-A67A-017625A1F1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6CC20F-2520-4988-AFE4-EBE97F23EF9C}"/>
              </a:ext>
            </a:extLst>
          </p:cNvPr>
          <p:cNvSpPr>
            <a:spLocks noGrp="1"/>
          </p:cNvSpPr>
          <p:nvPr>
            <p:ph sz="half" idx="1" hasCustomPrompt="1"/>
          </p:nvPr>
        </p:nvSpPr>
        <p:spPr>
          <a:xfrm>
            <a:off x="360000" y="1440000"/>
            <a:ext cx="5580000" cy="47114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a:defRPr lang="en-US" sz="1600" b="1" kern="1200" dirty="0" smtClean="0">
                <a:solidFill>
                  <a:schemeClr val="tx1"/>
                </a:solidFill>
                <a:latin typeface="+mn-lt"/>
                <a:ea typeface="+mn-ea"/>
                <a:cs typeface="+mn-cs"/>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4" name="Content Placeholder 3">
            <a:extLst>
              <a:ext uri="{FF2B5EF4-FFF2-40B4-BE49-F238E27FC236}">
                <a16:creationId xmlns:a16="http://schemas.microsoft.com/office/drawing/2014/main" id="{2ABA3220-04BF-4C22-9F1D-EA71CB2E4D12}"/>
              </a:ext>
            </a:extLst>
          </p:cNvPr>
          <p:cNvSpPr>
            <a:spLocks noGrp="1"/>
          </p:cNvSpPr>
          <p:nvPr>
            <p:ph sz="half" idx="2" hasCustomPrompt="1"/>
          </p:nvPr>
        </p:nvSpPr>
        <p:spPr>
          <a:xfrm>
            <a:off x="6224072" y="1440000"/>
            <a:ext cx="5580000" cy="47114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a:defRPr lang="en-US" sz="1600" b="1" kern="1200" dirty="0" smtClean="0">
                <a:solidFill>
                  <a:schemeClr val="tx1"/>
                </a:solidFill>
                <a:latin typeface="+mn-lt"/>
                <a:ea typeface="+mn-ea"/>
                <a:cs typeface="+mn-cs"/>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6" name="Footer Placeholder 5">
            <a:extLst>
              <a:ext uri="{FF2B5EF4-FFF2-40B4-BE49-F238E27FC236}">
                <a16:creationId xmlns:a16="http://schemas.microsoft.com/office/drawing/2014/main" id="{D69C2192-61D5-4EB8-AAF7-C62287CE3E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E3B638-8AEF-4744-AF26-A06733AEBCD1}"/>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9" name="Picture 8">
            <a:extLst>
              <a:ext uri="{FF2B5EF4-FFF2-40B4-BE49-F238E27FC236}">
                <a16:creationId xmlns:a16="http://schemas.microsoft.com/office/drawing/2014/main" id="{BCB9B26A-6FAE-4CD8-BB5B-6DDE25F439E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1538" y="6451621"/>
            <a:ext cx="3867950" cy="253721"/>
          </a:xfrm>
          <a:prstGeom prst="rect">
            <a:avLst/>
          </a:prstGeom>
          <a:solidFill>
            <a:schemeClr val="bg1"/>
          </a:solidFill>
        </p:spPr>
      </p:pic>
    </p:spTree>
    <p:extLst>
      <p:ext uri="{BB962C8B-B14F-4D97-AF65-F5344CB8AC3E}">
        <p14:creationId xmlns:p14="http://schemas.microsoft.com/office/powerpoint/2010/main" val="1334597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3CCBF63-BE77-47F7-BC2C-2060A83C7E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3537" cy="6857999"/>
          </a:xfrm>
          <a:prstGeom prst="rect">
            <a:avLst/>
          </a:prstGeom>
        </p:spPr>
      </p:pic>
      <p:sp>
        <p:nvSpPr>
          <p:cNvPr id="2" name="Title 1">
            <a:extLst>
              <a:ext uri="{FF2B5EF4-FFF2-40B4-BE49-F238E27FC236}">
                <a16:creationId xmlns:a16="http://schemas.microsoft.com/office/drawing/2014/main" id="{9BD00B1E-7CC5-4A29-9FDA-CA9B202B5F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EA8D207-F256-473F-8ACD-7992ADD822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9864E7-4D70-4211-A41C-CD2456D5D5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B64C231D-00C0-4BA4-8EC1-A2C808CE32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A8E4A4-9320-483B-B798-ADCC1CC29F5B}"/>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9" name="Picture 8">
            <a:extLst>
              <a:ext uri="{FF2B5EF4-FFF2-40B4-BE49-F238E27FC236}">
                <a16:creationId xmlns:a16="http://schemas.microsoft.com/office/drawing/2014/main" id="{BA01495D-38F5-45F5-8260-AF9650168D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1538" y="6451621"/>
            <a:ext cx="3867950" cy="253721"/>
          </a:xfrm>
          <a:prstGeom prst="rect">
            <a:avLst/>
          </a:prstGeom>
          <a:solidFill>
            <a:schemeClr val="bg1"/>
          </a:solidFill>
        </p:spPr>
      </p:pic>
    </p:spTree>
    <p:extLst>
      <p:ext uri="{BB962C8B-B14F-4D97-AF65-F5344CB8AC3E}">
        <p14:creationId xmlns:p14="http://schemas.microsoft.com/office/powerpoint/2010/main" val="2394375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v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3EE83-9BB9-481D-8395-69C4DB5CDE1E}"/>
              </a:ext>
            </a:extLst>
          </p:cNvPr>
          <p:cNvSpPr>
            <a:spLocks noGrp="1"/>
          </p:cNvSpPr>
          <p:nvPr>
            <p:ph type="ctrTitle" hasCustomPrompt="1"/>
          </p:nvPr>
        </p:nvSpPr>
        <p:spPr>
          <a:xfrm>
            <a:off x="930374" y="2549668"/>
            <a:ext cx="9144000" cy="563231"/>
          </a:xfrm>
        </p:spPr>
        <p:txBody>
          <a:bodyPr anchor="t" anchorCtr="0">
            <a:spAutoFit/>
          </a:bodyPr>
          <a:lstStyle>
            <a:lvl1pPr algn="l">
              <a:defRPr sz="3400" b="1">
                <a:latin typeface="Arial" panose="020B0604020202020204" pitchFamily="34" charset="0"/>
                <a:cs typeface="Arial" panose="020B0604020202020204" pitchFamily="34" charset="0"/>
              </a:defRPr>
            </a:lvl1pPr>
          </a:lstStyle>
          <a:p>
            <a:r>
              <a:rPr lang="en-US" dirty="0"/>
              <a:t>Click to edit Presentation Heading style</a:t>
            </a:r>
            <a:endParaRPr lang="en-GB" dirty="0"/>
          </a:p>
        </p:txBody>
      </p:sp>
      <p:sp>
        <p:nvSpPr>
          <p:cNvPr id="3" name="Subtitle 2">
            <a:extLst>
              <a:ext uri="{FF2B5EF4-FFF2-40B4-BE49-F238E27FC236}">
                <a16:creationId xmlns:a16="http://schemas.microsoft.com/office/drawing/2014/main" id="{786283A4-33DB-4552-9007-D12033D1E1CF}"/>
              </a:ext>
            </a:extLst>
          </p:cNvPr>
          <p:cNvSpPr>
            <a:spLocks noGrp="1"/>
          </p:cNvSpPr>
          <p:nvPr>
            <p:ph type="subTitle" idx="1" hasCustomPrompt="1"/>
          </p:nvPr>
        </p:nvSpPr>
        <p:spPr>
          <a:xfrm>
            <a:off x="930374" y="4156220"/>
            <a:ext cx="9144000" cy="369332"/>
          </a:xfrm>
        </p:spPr>
        <p:txBody>
          <a:bodyPr>
            <a:spAutoFit/>
          </a:bodyPr>
          <a:lstStyle>
            <a:lvl1pPr marL="0" indent="0" algn="l">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Presented by/Sub-heading style</a:t>
            </a:r>
            <a:endParaRPr lang="en-GB" dirty="0"/>
          </a:p>
        </p:txBody>
      </p:sp>
      <p:sp>
        <p:nvSpPr>
          <p:cNvPr id="11" name="Text Placeholder 10">
            <a:extLst>
              <a:ext uri="{FF2B5EF4-FFF2-40B4-BE49-F238E27FC236}">
                <a16:creationId xmlns:a16="http://schemas.microsoft.com/office/drawing/2014/main" id="{7AFDDB99-4A42-4713-B148-1FC5187A0930}"/>
              </a:ext>
            </a:extLst>
          </p:cNvPr>
          <p:cNvSpPr>
            <a:spLocks noGrp="1"/>
          </p:cNvSpPr>
          <p:nvPr>
            <p:ph type="body" sz="quarter" idx="13" hasCustomPrompt="1"/>
          </p:nvPr>
        </p:nvSpPr>
        <p:spPr>
          <a:xfrm>
            <a:off x="930275" y="5671367"/>
            <a:ext cx="4057650" cy="286232"/>
          </a:xfrm>
        </p:spPr>
        <p:txBody>
          <a:bodyPr anchor="b"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Published DD Month YYYY</a:t>
            </a:r>
          </a:p>
        </p:txBody>
      </p:sp>
      <p:pic>
        <p:nvPicPr>
          <p:cNvPr id="7" name="Picture 6">
            <a:extLst>
              <a:ext uri="{FF2B5EF4-FFF2-40B4-BE49-F238E27FC236}">
                <a16:creationId xmlns:a16="http://schemas.microsoft.com/office/drawing/2014/main" id="{9914DD80-602E-B41D-4938-5CC632154C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139" y="87448"/>
            <a:ext cx="2146300" cy="1930400"/>
          </a:xfrm>
          <a:prstGeom prst="rect">
            <a:avLst/>
          </a:prstGeom>
        </p:spPr>
      </p:pic>
      <p:sp>
        <p:nvSpPr>
          <p:cNvPr id="10" name="Rectangle: Diagonal Corners Rounded 4">
            <a:extLst>
              <a:ext uri="{FF2B5EF4-FFF2-40B4-BE49-F238E27FC236}">
                <a16:creationId xmlns:a16="http://schemas.microsoft.com/office/drawing/2014/main" id="{074FF3E3-6316-262A-64EB-6ADC731C0A14}"/>
              </a:ext>
            </a:extLst>
          </p:cNvPr>
          <p:cNvSpPr/>
          <p:nvPr userDrawn="1"/>
        </p:nvSpPr>
        <p:spPr>
          <a:xfrm flipV="1">
            <a:off x="558800" y="2091686"/>
            <a:ext cx="11005453" cy="4240923"/>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dirty="0">
              <a:solidFill>
                <a:srgbClr val="FFFFFF"/>
              </a:solidFill>
              <a:uFillTx/>
              <a:latin typeface="Arial"/>
            </a:endParaRPr>
          </a:p>
        </p:txBody>
      </p:sp>
    </p:spTree>
    <p:extLst>
      <p:ext uri="{BB962C8B-B14F-4D97-AF65-F5344CB8AC3E}">
        <p14:creationId xmlns:p14="http://schemas.microsoft.com/office/powerpoint/2010/main" val="3142513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95C068-E410-F53F-A5DA-4BA70E17954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D8C0FCC9-C3AF-4E08-A905-07A58A845817}"/>
              </a:ext>
            </a:extLst>
          </p:cNvPr>
          <p:cNvSpPr>
            <a:spLocks noGrp="1"/>
          </p:cNvSpPr>
          <p:nvPr>
            <p:ph type="title"/>
          </p:nvPr>
        </p:nvSpPr>
        <p:spPr>
          <a:xfrm>
            <a:off x="360000" y="360000"/>
            <a:ext cx="11446163" cy="844839"/>
          </a:xfrm>
        </p:spPr>
        <p:txBody>
          <a:bodyPr anchor="t" anchorCtr="0">
            <a:normAutofit/>
          </a:bodyPr>
          <a:lstStyle>
            <a:lvl1pPr>
              <a:defRPr lang="en-GB" sz="3200" b="1" kern="1200" dirty="0">
                <a:solidFill>
                  <a:schemeClr val="tx1"/>
                </a:solidFill>
                <a:latin typeface="+mj-lt"/>
                <a:ea typeface="+mj-ea"/>
                <a:cs typeface="+mj-cs"/>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E93FDBA4-4D5B-4377-BB63-5EFB26E87BF2}"/>
              </a:ext>
            </a:extLst>
          </p:cNvPr>
          <p:cNvSpPr>
            <a:spLocks noGrp="1"/>
          </p:cNvSpPr>
          <p:nvPr>
            <p:ph idx="1" hasCustomPrompt="1"/>
          </p:nvPr>
        </p:nvSpPr>
        <p:spPr>
          <a:xfrm>
            <a:off x="359999" y="1440000"/>
            <a:ext cx="11446163" cy="4351338"/>
          </a:xfrm>
        </p:spPr>
        <p:txBody>
          <a:bodyPr/>
          <a:lstStyle>
            <a:lvl1pPr marL="0" indent="0">
              <a:spcBef>
                <a:spcPts val="0"/>
              </a:spcBef>
              <a:spcAft>
                <a:spcPts val="1200"/>
              </a:spcAft>
              <a:buNone/>
              <a:defRPr lang="en-US" sz="2100" b="1" kern="1200" dirty="0">
                <a:solidFill>
                  <a:schemeClr val="tx1"/>
                </a:solidFill>
                <a:latin typeface="+mn-lt"/>
                <a:ea typeface="+mn-ea"/>
                <a:cs typeface="+mn-cs"/>
              </a:defRPr>
            </a:lvl1pPr>
            <a:lvl2pPr marL="0" indent="0">
              <a:spcBef>
                <a:spcPts val="0"/>
              </a:spcBef>
              <a:spcAft>
                <a:spcPts val="600"/>
              </a:spcAft>
              <a:buNone/>
              <a:defRPr lang="en-US" sz="1600" b="1" kern="1200" dirty="0">
                <a:solidFill>
                  <a:schemeClr val="tx1"/>
                </a:solidFill>
                <a:latin typeface="+mn-lt"/>
                <a:ea typeface="+mn-ea"/>
                <a:cs typeface="+mn-cs"/>
              </a:defRPr>
            </a:lvl2pPr>
            <a:lvl3pPr marL="0" indent="0">
              <a:lnSpc>
                <a:spcPct val="90000"/>
              </a:lnSpc>
              <a:spcBef>
                <a:spcPts val="0"/>
              </a:spcBef>
              <a:spcAft>
                <a:spcPts val="600"/>
              </a:spcAft>
              <a:buNone/>
              <a:defRPr lang="en-US" sz="1600" kern="1200" dirty="0">
                <a:solidFill>
                  <a:schemeClr val="tx1"/>
                </a:solidFill>
                <a:latin typeface="+mn-lt"/>
                <a:ea typeface="+mn-ea"/>
                <a:cs typeface="+mn-cs"/>
              </a:defRPr>
            </a:lvl3pPr>
            <a:lvl4pPr marL="0" indent="-228600">
              <a:defRPr lang="en-US" sz="1600" kern="1200" dirty="0">
                <a:solidFill>
                  <a:schemeClr val="tx1"/>
                </a:solidFill>
                <a:latin typeface="+mn-lt"/>
                <a:ea typeface="+mn-ea"/>
                <a:cs typeface="+mn-cs"/>
              </a:defRPr>
            </a:lvl4pPr>
            <a:lvl5pPr marL="460800" indent="-228600">
              <a:defRPr lang="en-GB" sz="1600" kern="1200" dirty="0">
                <a:solidFill>
                  <a:schemeClr val="tx1"/>
                </a:solidFill>
                <a:latin typeface="+mn-lt"/>
                <a:ea typeface="+mn-ea"/>
                <a:cs typeface="+mn-cs"/>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5" name="Footer Placeholder 4">
            <a:extLst>
              <a:ext uri="{FF2B5EF4-FFF2-40B4-BE49-F238E27FC236}">
                <a16:creationId xmlns:a16="http://schemas.microsoft.com/office/drawing/2014/main" id="{5EDE29FC-0AE3-49EE-B903-BD5846EC98B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6BF60EB-FBD0-41A4-B8B2-4945FC5CCAF7}"/>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8" name="Picture 7">
            <a:extLst>
              <a:ext uri="{FF2B5EF4-FFF2-40B4-BE49-F238E27FC236}">
                <a16:creationId xmlns:a16="http://schemas.microsoft.com/office/drawing/2014/main" id="{BE3D37F2-D8E8-45B7-8A0A-597FBB5E733D}"/>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42550958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FCC9-C3AF-4E08-A905-07A58A845817}"/>
              </a:ext>
            </a:extLst>
          </p:cNvPr>
          <p:cNvSpPr>
            <a:spLocks noGrp="1"/>
          </p:cNvSpPr>
          <p:nvPr>
            <p:ph type="title"/>
          </p:nvPr>
        </p:nvSpPr>
        <p:spPr>
          <a:xfrm>
            <a:off x="360000" y="360000"/>
            <a:ext cx="11446163" cy="844839"/>
          </a:xfrm>
        </p:spPr>
        <p:txBody>
          <a:bodyPr anchor="t" anchorCtr="0">
            <a:normAutofit/>
          </a:bodyPr>
          <a:lstStyle>
            <a:lvl1pPr>
              <a:defRPr lang="en-GB" sz="3200" b="1" kern="1200" dirty="0">
                <a:solidFill>
                  <a:schemeClr val="tx1"/>
                </a:solidFill>
                <a:latin typeface="+mj-lt"/>
                <a:ea typeface="+mj-ea"/>
                <a:cs typeface="+mj-cs"/>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E93FDBA4-4D5B-4377-BB63-5EFB26E87BF2}"/>
              </a:ext>
            </a:extLst>
          </p:cNvPr>
          <p:cNvSpPr>
            <a:spLocks noGrp="1"/>
          </p:cNvSpPr>
          <p:nvPr>
            <p:ph idx="1" hasCustomPrompt="1"/>
          </p:nvPr>
        </p:nvSpPr>
        <p:spPr>
          <a:xfrm>
            <a:off x="359999" y="1440000"/>
            <a:ext cx="11446163" cy="4351338"/>
          </a:xfrm>
        </p:spPr>
        <p:txBody>
          <a:bodyPr/>
          <a:lstStyle>
            <a:lvl1pPr marL="0" indent="0">
              <a:spcBef>
                <a:spcPts val="0"/>
              </a:spcBef>
              <a:spcAft>
                <a:spcPts val="1200"/>
              </a:spcAft>
              <a:buNone/>
              <a:defRPr lang="en-US" sz="2100" b="1" kern="1200" dirty="0">
                <a:solidFill>
                  <a:schemeClr val="tx1"/>
                </a:solidFill>
                <a:latin typeface="+mn-lt"/>
                <a:ea typeface="+mn-ea"/>
                <a:cs typeface="+mn-cs"/>
              </a:defRPr>
            </a:lvl1pPr>
            <a:lvl2pPr marL="0" indent="0">
              <a:spcBef>
                <a:spcPts val="0"/>
              </a:spcBef>
              <a:spcAft>
                <a:spcPts val="600"/>
              </a:spcAft>
              <a:buNone/>
              <a:defRPr lang="en-US" sz="1600" b="1" kern="1200" dirty="0">
                <a:solidFill>
                  <a:schemeClr val="tx1"/>
                </a:solidFill>
                <a:latin typeface="+mn-lt"/>
                <a:ea typeface="+mn-ea"/>
                <a:cs typeface="+mn-cs"/>
              </a:defRPr>
            </a:lvl2pPr>
            <a:lvl3pPr marL="0" indent="0">
              <a:lnSpc>
                <a:spcPct val="90000"/>
              </a:lnSpc>
              <a:spcBef>
                <a:spcPts val="0"/>
              </a:spcBef>
              <a:spcAft>
                <a:spcPts val="600"/>
              </a:spcAft>
              <a:buNone/>
              <a:defRPr lang="en-US" sz="1600" kern="1200" dirty="0">
                <a:solidFill>
                  <a:schemeClr val="tx1"/>
                </a:solidFill>
                <a:latin typeface="+mn-lt"/>
                <a:ea typeface="+mn-ea"/>
                <a:cs typeface="+mn-cs"/>
              </a:defRPr>
            </a:lvl3pPr>
            <a:lvl4pPr marL="0" indent="-228600">
              <a:defRPr lang="en-US" sz="1600" kern="1200" dirty="0">
                <a:solidFill>
                  <a:schemeClr val="tx1"/>
                </a:solidFill>
                <a:latin typeface="+mn-lt"/>
                <a:ea typeface="+mn-ea"/>
                <a:cs typeface="+mn-cs"/>
              </a:defRPr>
            </a:lvl4pPr>
            <a:lvl5pPr marL="460800" indent="-228600">
              <a:defRPr lang="en-GB" sz="1600" kern="1200" dirty="0">
                <a:solidFill>
                  <a:schemeClr val="tx1"/>
                </a:solidFill>
                <a:latin typeface="+mn-lt"/>
                <a:ea typeface="+mn-ea"/>
                <a:cs typeface="+mn-cs"/>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5" name="Footer Placeholder 4">
            <a:extLst>
              <a:ext uri="{FF2B5EF4-FFF2-40B4-BE49-F238E27FC236}">
                <a16:creationId xmlns:a16="http://schemas.microsoft.com/office/drawing/2014/main" id="{5EDE29FC-0AE3-49EE-B903-BD5846EC98B4}"/>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6BF60EB-FBD0-41A4-B8B2-4945FC5CCAF7}"/>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38590712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56A6B2-45CE-47D3-ADDB-BD31EA1119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3535" cy="6857999"/>
          </a:xfrm>
          <a:prstGeom prst="rect">
            <a:avLst/>
          </a:prstGeom>
        </p:spPr>
      </p:pic>
      <p:sp>
        <p:nvSpPr>
          <p:cNvPr id="2" name="Title 1">
            <a:extLst>
              <a:ext uri="{FF2B5EF4-FFF2-40B4-BE49-F238E27FC236}">
                <a16:creationId xmlns:a16="http://schemas.microsoft.com/office/drawing/2014/main" id="{0ED93AC6-2F50-4B91-B6DD-840E6B04BBBF}"/>
              </a:ext>
            </a:extLst>
          </p:cNvPr>
          <p:cNvSpPr>
            <a:spLocks noGrp="1"/>
          </p:cNvSpPr>
          <p:nvPr>
            <p:ph type="title" hasCustomPrompt="1"/>
          </p:nvPr>
        </p:nvSpPr>
        <p:spPr>
          <a:xfrm>
            <a:off x="831850" y="2587192"/>
            <a:ext cx="10515600" cy="590931"/>
          </a:xfrm>
        </p:spPr>
        <p:txBody>
          <a:bodyPr anchor="t" anchorCtr="0">
            <a:spAutoFit/>
          </a:bodyPr>
          <a:lstStyle>
            <a:lvl1pPr>
              <a:defRPr sz="3600" b="1"/>
            </a:lvl1pPr>
          </a:lstStyle>
          <a:p>
            <a:r>
              <a:rPr lang="en-US" dirty="0"/>
              <a:t>Section heading</a:t>
            </a:r>
            <a:endParaRPr lang="en-GB" dirty="0"/>
          </a:p>
        </p:txBody>
      </p:sp>
      <p:sp>
        <p:nvSpPr>
          <p:cNvPr id="3" name="Text Placeholder 2">
            <a:extLst>
              <a:ext uri="{FF2B5EF4-FFF2-40B4-BE49-F238E27FC236}">
                <a16:creationId xmlns:a16="http://schemas.microsoft.com/office/drawing/2014/main" id="{2EA3EC35-1DF4-42E8-843A-F1C2835A2218}"/>
              </a:ext>
            </a:extLst>
          </p:cNvPr>
          <p:cNvSpPr>
            <a:spLocks noGrp="1"/>
          </p:cNvSpPr>
          <p:nvPr>
            <p:ph type="body" idx="1" hasCustomPrompt="1"/>
          </p:nvPr>
        </p:nvSpPr>
        <p:spPr>
          <a:xfrm>
            <a:off x="831850" y="3789940"/>
            <a:ext cx="10515600" cy="369332"/>
          </a:xfrm>
        </p:spPr>
        <p:txBody>
          <a:bodyPr>
            <a:spAutoFit/>
          </a:bodyPr>
          <a:lstStyle>
            <a:lvl1pPr marL="0" indent="0">
              <a:buNone/>
              <a:defRPr sz="2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Sub-heading</a:t>
            </a:r>
          </a:p>
        </p:txBody>
      </p:sp>
    </p:spTree>
    <p:extLst>
      <p:ext uri="{BB962C8B-B14F-4D97-AF65-F5344CB8AC3E}">
        <p14:creationId xmlns:p14="http://schemas.microsoft.com/office/powerpoint/2010/main" val="18348469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Headline text">
    <p:bg>
      <p:bgPr>
        <a:solidFill>
          <a:schemeClr val="bg1"/>
        </a:solidFill>
        <a:effectLst/>
      </p:bgPr>
    </p:bg>
    <p:spTree>
      <p:nvGrpSpPr>
        <p:cNvPr id="1" name=""/>
        <p:cNvGrpSpPr/>
        <p:nvPr/>
      </p:nvGrpSpPr>
      <p:grpSpPr>
        <a:xfrm>
          <a:off x="0" y="0"/>
          <a:ext cx="0" cy="0"/>
          <a:chOff x="0" y="0"/>
          <a:chExt cx="0" cy="0"/>
        </a:xfrm>
      </p:grpSpPr>
      <p:sp>
        <p:nvSpPr>
          <p:cNvPr id="10" name="AutoShape 3">
            <a:extLst>
              <a:ext uri="{FF2B5EF4-FFF2-40B4-BE49-F238E27FC236}">
                <a16:creationId xmlns:a16="http://schemas.microsoft.com/office/drawing/2014/main" id="{4FAAD646-2462-41CA-AE4B-76753CEDFF52}"/>
              </a:ext>
            </a:extLst>
          </p:cNvPr>
          <p:cNvSpPr>
            <a:spLocks noChangeAspect="1" noChangeArrowheads="1" noTextEdit="1"/>
          </p:cNvSpPr>
          <p:nvPr userDrawn="1"/>
        </p:nvSpPr>
        <p:spPr bwMode="auto">
          <a:xfrm>
            <a:off x="0" y="0"/>
            <a:ext cx="12150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 name="Text Placeholder 2">
            <a:extLst>
              <a:ext uri="{FF2B5EF4-FFF2-40B4-BE49-F238E27FC236}">
                <a16:creationId xmlns:a16="http://schemas.microsoft.com/office/drawing/2014/main" id="{2EA3EC35-1DF4-42E8-843A-F1C2835A2218}"/>
              </a:ext>
            </a:extLst>
          </p:cNvPr>
          <p:cNvSpPr>
            <a:spLocks noGrp="1"/>
          </p:cNvSpPr>
          <p:nvPr>
            <p:ph type="body" idx="1" hasCustomPrompt="1"/>
          </p:nvPr>
        </p:nvSpPr>
        <p:spPr>
          <a:xfrm>
            <a:off x="908626" y="901414"/>
            <a:ext cx="10405919" cy="563231"/>
          </a:xfrm>
        </p:spPr>
        <p:txBody>
          <a:bodyPr>
            <a:spAutoFit/>
          </a:bodyPr>
          <a:lstStyle>
            <a:lvl1pPr marL="0" indent="0">
              <a:buNone/>
              <a:defRPr sz="34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Large text page</a:t>
            </a:r>
          </a:p>
        </p:txBody>
      </p:sp>
      <p:sp>
        <p:nvSpPr>
          <p:cNvPr id="5" name="Footer Placeholder 4">
            <a:extLst>
              <a:ext uri="{FF2B5EF4-FFF2-40B4-BE49-F238E27FC236}">
                <a16:creationId xmlns:a16="http://schemas.microsoft.com/office/drawing/2014/main" id="{3939CF87-BF69-4238-8BAD-CEB980FB9F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E01D87-EBA9-4116-8E30-46E256527195}"/>
              </a:ext>
            </a:extLst>
          </p:cNvPr>
          <p:cNvSpPr>
            <a:spLocks noGrp="1"/>
          </p:cNvSpPr>
          <p:nvPr>
            <p:ph type="sldNum" sz="quarter" idx="12"/>
          </p:nvPr>
        </p:nvSpPr>
        <p:spPr/>
        <p:txBody>
          <a:bodyPr/>
          <a:lstStyle/>
          <a:p>
            <a:fld id="{06A44ADC-FBC0-4698-B0EC-1AD4A4060383}" type="slidenum">
              <a:rPr lang="en-GB" smtClean="0"/>
              <a:t>‹#›</a:t>
            </a:fld>
            <a:endParaRPr lang="en-GB"/>
          </a:p>
        </p:txBody>
      </p:sp>
      <p:sp>
        <p:nvSpPr>
          <p:cNvPr id="9" name="Rectangle: Diagonal Corners Rounded 8">
            <a:extLst>
              <a:ext uri="{FF2B5EF4-FFF2-40B4-BE49-F238E27FC236}">
                <a16:creationId xmlns:a16="http://schemas.microsoft.com/office/drawing/2014/main" id="{9C8A0FD4-F699-4BB5-A3C8-3A511F41233C}"/>
              </a:ext>
            </a:extLst>
          </p:cNvPr>
          <p:cNvSpPr/>
          <p:nvPr userDrawn="1"/>
        </p:nvSpPr>
        <p:spPr>
          <a:xfrm flipH="1">
            <a:off x="543561" y="553338"/>
            <a:ext cx="11095443" cy="5390262"/>
          </a:xfrm>
          <a:prstGeom prst="round2DiagRect">
            <a:avLst/>
          </a:prstGeom>
          <a:noFill/>
          <a:ln w="228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endParaRPr lang="en-GB" dirty="0">
              <a:solidFill>
                <a:schemeClr val="tx1"/>
              </a:solidFill>
            </a:endParaRPr>
          </a:p>
        </p:txBody>
      </p:sp>
      <p:pic>
        <p:nvPicPr>
          <p:cNvPr id="4" name="Picture 3">
            <a:extLst>
              <a:ext uri="{FF2B5EF4-FFF2-40B4-BE49-F238E27FC236}">
                <a16:creationId xmlns:a16="http://schemas.microsoft.com/office/drawing/2014/main" id="{41A7C596-01AF-CCDA-97FC-B9F74D4887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pic>
        <p:nvPicPr>
          <p:cNvPr id="2" name="Picture 1">
            <a:extLst>
              <a:ext uri="{FF2B5EF4-FFF2-40B4-BE49-F238E27FC236}">
                <a16:creationId xmlns:a16="http://schemas.microsoft.com/office/drawing/2014/main" id="{A3CFC8DC-6C9A-D540-3932-2F68F793E015}"/>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16405727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3684AB9-97FC-8C6A-5B5B-837A2050DB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8982F404-A628-4163-A67A-017625A1F1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6CC20F-2520-4988-AFE4-EBE97F23EF9C}"/>
              </a:ext>
            </a:extLst>
          </p:cNvPr>
          <p:cNvSpPr>
            <a:spLocks noGrp="1"/>
          </p:cNvSpPr>
          <p:nvPr>
            <p:ph sz="half" idx="1" hasCustomPrompt="1"/>
          </p:nvPr>
        </p:nvSpPr>
        <p:spPr>
          <a:xfrm>
            <a:off x="360000" y="1440000"/>
            <a:ext cx="5580000" cy="47114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a:defRPr lang="en-US" sz="1600" b="1" kern="1200" dirty="0" smtClean="0">
                <a:solidFill>
                  <a:schemeClr val="tx1"/>
                </a:solidFill>
                <a:latin typeface="+mn-lt"/>
                <a:ea typeface="+mn-ea"/>
                <a:cs typeface="+mn-cs"/>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4" name="Content Placeholder 3">
            <a:extLst>
              <a:ext uri="{FF2B5EF4-FFF2-40B4-BE49-F238E27FC236}">
                <a16:creationId xmlns:a16="http://schemas.microsoft.com/office/drawing/2014/main" id="{2ABA3220-04BF-4C22-9F1D-EA71CB2E4D12}"/>
              </a:ext>
            </a:extLst>
          </p:cNvPr>
          <p:cNvSpPr>
            <a:spLocks noGrp="1"/>
          </p:cNvSpPr>
          <p:nvPr>
            <p:ph sz="half" idx="2" hasCustomPrompt="1"/>
          </p:nvPr>
        </p:nvSpPr>
        <p:spPr>
          <a:xfrm>
            <a:off x="6224072" y="1440000"/>
            <a:ext cx="5580000" cy="47114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a:defRPr lang="en-US" sz="1600" b="1" kern="1200" dirty="0" smtClean="0">
                <a:solidFill>
                  <a:schemeClr val="tx1"/>
                </a:solidFill>
                <a:latin typeface="+mn-lt"/>
                <a:ea typeface="+mn-ea"/>
                <a:cs typeface="+mn-cs"/>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6" name="Footer Placeholder 5">
            <a:extLst>
              <a:ext uri="{FF2B5EF4-FFF2-40B4-BE49-F238E27FC236}">
                <a16:creationId xmlns:a16="http://schemas.microsoft.com/office/drawing/2014/main" id="{D69C2192-61D5-4EB8-AAF7-C62287CE3E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E3B638-8AEF-4744-AF26-A06733AEBCD1}"/>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11" name="Picture 10">
            <a:extLst>
              <a:ext uri="{FF2B5EF4-FFF2-40B4-BE49-F238E27FC236}">
                <a16:creationId xmlns:a16="http://schemas.microsoft.com/office/drawing/2014/main" id="{0CBDF036-636D-C6D4-8FA6-64E833EFE2F8}"/>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25393528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4191D8-5C04-3BB1-B924-7819B8516EA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3F56CF47-9317-4BCB-B768-6FAFA244E835}"/>
              </a:ext>
            </a:extLst>
          </p:cNvPr>
          <p:cNvSpPr>
            <a:spLocks noGrp="1"/>
          </p:cNvSpPr>
          <p:nvPr>
            <p:ph type="title"/>
          </p:nvPr>
        </p:nvSpPr>
        <p:spPr>
          <a:xfrm>
            <a:off x="360000" y="360000"/>
            <a:ext cx="11444072" cy="904436"/>
          </a:xfrm>
        </p:spPr>
        <p:txBody>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28EE0031-2A64-4B9F-9549-581805ECA54B}"/>
              </a:ext>
            </a:extLst>
          </p:cNvPr>
          <p:cNvSpPr>
            <a:spLocks noGrp="1"/>
          </p:cNvSpPr>
          <p:nvPr>
            <p:ph type="body" idx="1"/>
          </p:nvPr>
        </p:nvSpPr>
        <p:spPr>
          <a:xfrm>
            <a:off x="368514" y="1440000"/>
            <a:ext cx="5580000" cy="823912"/>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50C07EE-CCB7-404E-8CA0-28E7EADD4352}"/>
              </a:ext>
            </a:extLst>
          </p:cNvPr>
          <p:cNvSpPr>
            <a:spLocks noGrp="1"/>
          </p:cNvSpPr>
          <p:nvPr>
            <p:ph sz="half" idx="2" hasCustomPrompt="1"/>
          </p:nvPr>
        </p:nvSpPr>
        <p:spPr>
          <a:xfrm>
            <a:off x="368514" y="1980000"/>
            <a:ext cx="5580000" cy="39682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marL="0" indent="0" algn="l" defTabSz="914400" rtl="0" eaLnBrk="1" latinLnBrk="0" hangingPunct="1">
              <a:lnSpc>
                <a:spcPct val="90000"/>
              </a:lnSpc>
              <a:spcBef>
                <a:spcPts val="0"/>
              </a:spcBef>
              <a:spcAft>
                <a:spcPts val="600"/>
              </a:spcAft>
              <a:buFont typeface="Arial" panose="020B0604020202020204" pitchFamily="34" charset="0"/>
              <a:buNone/>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5" name="Text Placeholder 4">
            <a:extLst>
              <a:ext uri="{FF2B5EF4-FFF2-40B4-BE49-F238E27FC236}">
                <a16:creationId xmlns:a16="http://schemas.microsoft.com/office/drawing/2014/main" id="{164D9511-94F7-4D8A-B308-9F45F8C31020}"/>
              </a:ext>
            </a:extLst>
          </p:cNvPr>
          <p:cNvSpPr>
            <a:spLocks noGrp="1"/>
          </p:cNvSpPr>
          <p:nvPr>
            <p:ph type="body" sz="quarter" idx="3"/>
          </p:nvPr>
        </p:nvSpPr>
        <p:spPr>
          <a:xfrm>
            <a:off x="6224072" y="1440000"/>
            <a:ext cx="5580000" cy="823912"/>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14B37DB-BE92-439C-B307-B67909DBB68B}"/>
              </a:ext>
            </a:extLst>
          </p:cNvPr>
          <p:cNvSpPr>
            <a:spLocks noGrp="1"/>
          </p:cNvSpPr>
          <p:nvPr>
            <p:ph sz="quarter" idx="4" hasCustomPrompt="1"/>
          </p:nvPr>
        </p:nvSpPr>
        <p:spPr>
          <a:xfrm>
            <a:off x="6224072" y="1980000"/>
            <a:ext cx="5580000" cy="39682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marL="0" indent="0" algn="l" defTabSz="914400" rtl="0" eaLnBrk="1" latinLnBrk="0" hangingPunct="1">
              <a:lnSpc>
                <a:spcPct val="90000"/>
              </a:lnSpc>
              <a:spcBef>
                <a:spcPts val="0"/>
              </a:spcBef>
              <a:spcAft>
                <a:spcPts val="600"/>
              </a:spcAft>
              <a:buFont typeface="Arial" panose="020B0604020202020204" pitchFamily="34" charset="0"/>
              <a:buNone/>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8" name="Footer Placeholder 7">
            <a:extLst>
              <a:ext uri="{FF2B5EF4-FFF2-40B4-BE49-F238E27FC236}">
                <a16:creationId xmlns:a16="http://schemas.microsoft.com/office/drawing/2014/main" id="{BF22FB8E-C592-4C15-8B2B-5B8ADAC8C7D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AC3D43E-BF05-4A08-83EC-42885B455129}"/>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10" name="Picture 9">
            <a:extLst>
              <a:ext uri="{FF2B5EF4-FFF2-40B4-BE49-F238E27FC236}">
                <a16:creationId xmlns:a16="http://schemas.microsoft.com/office/drawing/2014/main" id="{7BEFC713-95E5-EB39-16D6-5A7B7B330CCD}"/>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3616376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190F50-5326-AC97-64A0-159E93E605B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462557C2-113E-4A34-8911-A50E353E9CE5}"/>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4BFBCE85-97F0-4F9A-BD88-99ECA8B51C8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1D4E44F-BFBB-4DDD-863B-D41AF6EB9041}"/>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6" name="Picture 5">
            <a:extLst>
              <a:ext uri="{FF2B5EF4-FFF2-40B4-BE49-F238E27FC236}">
                <a16:creationId xmlns:a16="http://schemas.microsoft.com/office/drawing/2014/main" id="{5B25B706-3104-8FC4-278D-6E18D387748D}"/>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18681114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59E8C8-A940-FBD4-B8AE-A2F5EEF79AC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3" name="Footer Placeholder 2">
            <a:extLst>
              <a:ext uri="{FF2B5EF4-FFF2-40B4-BE49-F238E27FC236}">
                <a16:creationId xmlns:a16="http://schemas.microsoft.com/office/drawing/2014/main" id="{2383A5B5-FA1A-41C9-AE10-1940D02DA52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0FA1E2-41C9-4717-9C40-A65437125E44}"/>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5" name="Picture 4">
            <a:extLst>
              <a:ext uri="{FF2B5EF4-FFF2-40B4-BE49-F238E27FC236}">
                <a16:creationId xmlns:a16="http://schemas.microsoft.com/office/drawing/2014/main" id="{19410A84-C819-9646-A151-8F3387394998}"/>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3825252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2EEF02-9D5D-D013-066A-C08B6BBA341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9BD00B1E-7CC5-4A29-9FDA-CA9B202B5F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EA8D207-F256-473F-8ACD-7992ADD822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9864E7-4D70-4211-A41C-CD2456D5D5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B64C231D-00C0-4BA4-8EC1-A2C808CE32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A8E4A4-9320-483B-B798-ADCC1CC29F5B}"/>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8" name="Picture 7">
            <a:extLst>
              <a:ext uri="{FF2B5EF4-FFF2-40B4-BE49-F238E27FC236}">
                <a16:creationId xmlns:a16="http://schemas.microsoft.com/office/drawing/2014/main" id="{C680024C-5157-1CFF-9DA9-BA39D2104B50}"/>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15453828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0E451EA-6C74-0EF4-9FF8-FE8A7182B6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2B846B65-0149-4100-B804-D2C789D96D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46C89B-BCF7-4515-83E9-A3C71E9652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D143B3E4-DD4B-4F60-B675-7EE726FC7D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605A4386-6EBC-49F7-B127-B0EBBFF212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02BCA2-9676-4B81-BB26-14FE059270C7}"/>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8" name="Picture 7">
            <a:extLst>
              <a:ext uri="{FF2B5EF4-FFF2-40B4-BE49-F238E27FC236}">
                <a16:creationId xmlns:a16="http://schemas.microsoft.com/office/drawing/2014/main" id="{E3248CCC-D597-0A2B-9E10-9E0F63CC0BE1}"/>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3603093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576D64-FD43-A613-6A29-E53D85AC94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75CF6847-70BD-4D90-B4D7-F865C7C9D9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C9E28C-4E16-4B39-B317-EACADEF6074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AC158A1F-8F81-4146-95DA-CEF409E4CE1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8FB3909-B62E-4B51-9259-87A8A02A1010}"/>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7" name="Picture 6">
            <a:extLst>
              <a:ext uri="{FF2B5EF4-FFF2-40B4-BE49-F238E27FC236}">
                <a16:creationId xmlns:a16="http://schemas.microsoft.com/office/drawing/2014/main" id="{C628258B-2BA3-DDAA-B258-7CF1700EEA0D}"/>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13153430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90F249D-6C21-44F1-B5E2-F28256E57B9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Vertical Title 1">
            <a:extLst>
              <a:ext uri="{FF2B5EF4-FFF2-40B4-BE49-F238E27FC236}">
                <a16:creationId xmlns:a16="http://schemas.microsoft.com/office/drawing/2014/main" id="{C3E0E009-FA67-4DB0-9941-4B016B54046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6841E8-6B80-423A-957E-5BF42338425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40EBF63B-FEF9-4C03-9300-380CF7AC07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13D3F4-F8DF-4316-93E5-D3A857F77CFE}"/>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7" name="Picture 6">
            <a:extLst>
              <a:ext uri="{FF2B5EF4-FFF2-40B4-BE49-F238E27FC236}">
                <a16:creationId xmlns:a16="http://schemas.microsoft.com/office/drawing/2014/main" id="{7D04D49A-D8CF-6209-2A51-76459D9FC2C7}"/>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22459966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D1DCB-8595-466D-91F9-A3A35B4C0BDA}"/>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D6172557-3AB6-4C0C-B165-4709B366FBCA}"/>
              </a:ext>
            </a:extLst>
          </p:cNvPr>
          <p:cNvSpPr>
            <a:spLocks noGrp="1"/>
          </p:cNvSpPr>
          <p:nvPr>
            <p:ph type="ftr" sz="quarter" idx="10"/>
          </p:nvPr>
        </p:nvSpPr>
        <p:spPr/>
        <p:txBody>
          <a:bodyPr/>
          <a:lstStyle/>
          <a:p>
            <a:endParaRPr lang="en-GB" dirty="0"/>
          </a:p>
        </p:txBody>
      </p:sp>
      <p:sp>
        <p:nvSpPr>
          <p:cNvPr id="4" name="Slide Number Placeholder 3">
            <a:extLst>
              <a:ext uri="{FF2B5EF4-FFF2-40B4-BE49-F238E27FC236}">
                <a16:creationId xmlns:a16="http://schemas.microsoft.com/office/drawing/2014/main" id="{E8328C0B-08E4-4375-BF6C-4AD2EA212295}"/>
              </a:ext>
            </a:extLst>
          </p:cNvPr>
          <p:cNvSpPr>
            <a:spLocks noGrp="1"/>
          </p:cNvSpPr>
          <p:nvPr>
            <p:ph type="sldNum" sz="quarter" idx="11"/>
          </p:nvPr>
        </p:nvSpPr>
        <p:spPr/>
        <p:txBody>
          <a:bodyPr/>
          <a:lstStyle/>
          <a:p>
            <a:fld id="{06A44ADC-FBC0-4698-B0EC-1AD4A4060383}" type="slidenum">
              <a:rPr lang="en-GB" smtClean="0"/>
              <a:t>‹#›</a:t>
            </a:fld>
            <a:endParaRPr lang="en-GB" dirty="0"/>
          </a:p>
        </p:txBody>
      </p:sp>
    </p:spTree>
    <p:extLst>
      <p:ext uri="{BB962C8B-B14F-4D97-AF65-F5344CB8AC3E}">
        <p14:creationId xmlns:p14="http://schemas.microsoft.com/office/powerpoint/2010/main" val="29738217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Title page">
    <p:bg>
      <p:bgPr>
        <a:solidFill>
          <a:srgbClr val="FFFBEB"/>
        </a:solidFill>
        <a:effectLst/>
      </p:bgPr>
    </p:bg>
    <p:spTree>
      <p:nvGrpSpPr>
        <p:cNvPr id="1" name=""/>
        <p:cNvGrpSpPr/>
        <p:nvPr/>
      </p:nvGrpSpPr>
      <p:grpSpPr>
        <a:xfrm>
          <a:off x="0" y="0"/>
          <a:ext cx="0" cy="0"/>
          <a:chOff x="0" y="0"/>
          <a:chExt cx="0" cy="0"/>
        </a:xfrm>
      </p:grpSpPr>
      <p:sp>
        <p:nvSpPr>
          <p:cNvPr id="2" name="Rectangle: Diagonal Corners Rounded 4">
            <a:extLst>
              <a:ext uri="{FF2B5EF4-FFF2-40B4-BE49-F238E27FC236}">
                <a16:creationId xmlns:a16="http://schemas.microsoft.com/office/drawing/2014/main" id="{6B6993FF-005E-4D25-A3C3-E79278D0D407}"/>
              </a:ext>
            </a:extLst>
          </p:cNvPr>
          <p:cNvSpPr/>
          <p:nvPr/>
        </p:nvSpPr>
        <p:spPr>
          <a:xfrm flipV="1">
            <a:off x="522515" y="2004602"/>
            <a:ext cx="11005453" cy="4240923"/>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dirty="0">
              <a:solidFill>
                <a:srgbClr val="FFFFFF"/>
              </a:solidFill>
              <a:uFillTx/>
              <a:latin typeface="Arial"/>
            </a:endParaRPr>
          </a:p>
        </p:txBody>
      </p:sp>
      <p:sp>
        <p:nvSpPr>
          <p:cNvPr id="8" name="Footer Placeholder 1">
            <a:extLst>
              <a:ext uri="{FF2B5EF4-FFF2-40B4-BE49-F238E27FC236}">
                <a16:creationId xmlns:a16="http://schemas.microsoft.com/office/drawing/2014/main" id="{02463EA7-3DCD-46CC-BCD6-3E8540997FBE}"/>
              </a:ext>
            </a:extLst>
          </p:cNvPr>
          <p:cNvSpPr txBox="1">
            <a:spLocks noGrp="1"/>
          </p:cNvSpPr>
          <p:nvPr>
            <p:ph type="ftr" sz="quarter" idx="9"/>
          </p:nvPr>
        </p:nvSpPr>
        <p:spPr>
          <a:xfrm>
            <a:off x="5340096" y="6425108"/>
            <a:ext cx="5484918" cy="365129"/>
          </a:xfrm>
          <a:prstGeom prst="rect">
            <a:avLst/>
          </a:prstGeom>
        </p:spPr>
        <p:txBody>
          <a:bodyPr/>
          <a:lstStyle>
            <a:lvl1pPr algn="r">
              <a:defRPr/>
            </a:lvl1pPr>
          </a:lstStyle>
          <a:p>
            <a:pPr lvl="0"/>
            <a:endParaRPr lang="en-GB" dirty="0"/>
          </a:p>
        </p:txBody>
      </p:sp>
      <p:sp>
        <p:nvSpPr>
          <p:cNvPr id="9" name="Slide Number Placeholder 2">
            <a:extLst>
              <a:ext uri="{FF2B5EF4-FFF2-40B4-BE49-F238E27FC236}">
                <a16:creationId xmlns:a16="http://schemas.microsoft.com/office/drawing/2014/main" id="{459DB0EF-E50A-4A80-8617-483FDB819953}"/>
              </a:ext>
            </a:extLst>
          </p:cNvPr>
          <p:cNvSpPr txBox="1">
            <a:spLocks noGrp="1"/>
          </p:cNvSpPr>
          <p:nvPr>
            <p:ph type="sldNum" sz="quarter" idx="8"/>
          </p:nvPr>
        </p:nvSpPr>
        <p:spPr>
          <a:xfrm>
            <a:off x="11044379" y="6425108"/>
            <a:ext cx="759692" cy="365129"/>
          </a:xfrm>
          <a:prstGeom prst="rect">
            <a:avLst/>
          </a:prstGeom>
        </p:spPr>
        <p:txBody>
          <a:bodyPr/>
          <a:lstStyle>
            <a:lvl1pPr>
              <a:defRPr/>
            </a:lvl1pPr>
          </a:lstStyle>
          <a:p>
            <a:pPr lvl="0"/>
            <a:fld id="{C2B15A99-32D5-48D2-9AB1-A17973B7257B}" type="slidenum">
              <a:t>‹#›</a:t>
            </a:fld>
            <a:endParaRPr lang="en-GB"/>
          </a:p>
        </p:txBody>
      </p:sp>
      <p:pic>
        <p:nvPicPr>
          <p:cNvPr id="4" name="Picture 3">
            <a:extLst>
              <a:ext uri="{FF2B5EF4-FFF2-40B4-BE49-F238E27FC236}">
                <a16:creationId xmlns:a16="http://schemas.microsoft.com/office/drawing/2014/main" id="{D5B1FA7B-0741-3A97-B3B4-61589AE2A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139" y="-5147"/>
            <a:ext cx="2146300" cy="1930400"/>
          </a:xfrm>
          <a:prstGeom prst="rect">
            <a:avLst/>
          </a:prstGeom>
        </p:spPr>
      </p:pic>
    </p:spTree>
    <p:extLst>
      <p:ext uri="{BB962C8B-B14F-4D97-AF65-F5344CB8AC3E}">
        <p14:creationId xmlns:p14="http://schemas.microsoft.com/office/powerpoint/2010/main" val="91196260"/>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DHSC heading &amp; text">
    <p:bg>
      <p:bgPr>
        <a:solidFill>
          <a:srgbClr val="FFFBEB"/>
        </a:solidFill>
        <a:effectLst/>
      </p:bgPr>
    </p:bg>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842220B4-8533-4BB1-80BA-E1339D715FE9}"/>
              </a:ext>
            </a:extLst>
          </p:cNvPr>
          <p:cNvSpPr txBox="1">
            <a:spLocks noGrp="1"/>
          </p:cNvSpPr>
          <p:nvPr>
            <p:ph type="ftr" sz="quarter" idx="9"/>
          </p:nvPr>
        </p:nvSpPr>
        <p:spPr>
          <a:xfrm>
            <a:off x="5340096" y="6356351"/>
            <a:ext cx="5484918" cy="365129"/>
          </a:xfrm>
          <a:prstGeom prst="rect">
            <a:avLst/>
          </a:prstGeom>
        </p:spPr>
        <p:txBody>
          <a:bodyPr/>
          <a:lstStyle>
            <a:lvl1pPr algn="r">
              <a:defRPr/>
            </a:lvl1pPr>
          </a:lstStyle>
          <a:p>
            <a:pPr lvl="0"/>
            <a:endParaRPr lang="en-GB" dirty="0"/>
          </a:p>
        </p:txBody>
      </p:sp>
      <p:sp>
        <p:nvSpPr>
          <p:cNvPr id="3" name="Slide Number Placeholder 3">
            <a:extLst>
              <a:ext uri="{FF2B5EF4-FFF2-40B4-BE49-F238E27FC236}">
                <a16:creationId xmlns:a16="http://schemas.microsoft.com/office/drawing/2014/main" id="{0C1CB30E-51B9-4F8C-BC47-94116E7611F7}"/>
              </a:ext>
            </a:extLst>
          </p:cNvPr>
          <p:cNvSpPr txBox="1">
            <a:spLocks noGrp="1"/>
          </p:cNvSpPr>
          <p:nvPr>
            <p:ph type="sldNum" sz="quarter" idx="8"/>
          </p:nvPr>
        </p:nvSpPr>
        <p:spPr>
          <a:xfrm>
            <a:off x="11044379" y="6356351"/>
            <a:ext cx="759692" cy="365129"/>
          </a:xfrm>
          <a:prstGeom prst="rect">
            <a:avLst/>
          </a:prstGeom>
        </p:spPr>
        <p:txBody>
          <a:bodyPr/>
          <a:lstStyle>
            <a:lvl1pPr>
              <a:defRPr/>
            </a:lvl1pPr>
          </a:lstStyle>
          <a:p>
            <a:pPr lvl="0"/>
            <a:fld id="{C8077943-3D51-438C-8FB7-BEE503748A1B}" type="slidenum">
              <a:t>‹#›</a:t>
            </a:fld>
            <a:endParaRPr lang="en-GB" dirty="0"/>
          </a:p>
        </p:txBody>
      </p:sp>
      <p:sp>
        <p:nvSpPr>
          <p:cNvPr id="4" name="Text Placeholder 7">
            <a:extLst>
              <a:ext uri="{FF2B5EF4-FFF2-40B4-BE49-F238E27FC236}">
                <a16:creationId xmlns:a16="http://schemas.microsoft.com/office/drawing/2014/main" id="{22432A31-4881-4C3E-94BA-A83C78268331}"/>
              </a:ext>
            </a:extLst>
          </p:cNvPr>
          <p:cNvSpPr txBox="1">
            <a:spLocks noGrp="1"/>
          </p:cNvSpPr>
          <p:nvPr>
            <p:ph type="body" sz="quarter" idx="4294967295"/>
          </p:nvPr>
        </p:nvSpPr>
        <p:spPr>
          <a:xfrm>
            <a:off x="357905" y="1204840"/>
            <a:ext cx="11446166" cy="4652238"/>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1pPr>
            <a:lvl2pPr marR="0" lvl="1"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2pPr>
            <a:lvl3pPr marR="0" lvl="2"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3pPr>
            <a:lvl4pPr marR="0" lvl="3"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4pPr>
            <a:lvl5pPr marR="0" lvl="4"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9">
            <a:extLst>
              <a:ext uri="{FF2B5EF4-FFF2-40B4-BE49-F238E27FC236}">
                <a16:creationId xmlns:a16="http://schemas.microsoft.com/office/drawing/2014/main" id="{A3035BC4-0122-426B-903F-EB53B0734363}"/>
              </a:ext>
            </a:extLst>
          </p:cNvPr>
          <p:cNvSpPr txBox="1">
            <a:spLocks noGrp="1"/>
          </p:cNvSpPr>
          <p:nvPr>
            <p:ph type="body" sz="quarter" idx="4294967295"/>
          </p:nvPr>
        </p:nvSpPr>
        <p:spPr>
          <a:xfrm>
            <a:off x="357192" y="236857"/>
            <a:ext cx="11447465" cy="904871"/>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3600" b="1" i="0" u="none" strike="noStrike" cap="none" spc="0" baseline="0">
                <a:solidFill>
                  <a:srgbClr val="000000"/>
                </a:solidFill>
                <a:uFillTx/>
                <a:latin typeface="Arial" panose="020B0604020202020204" pitchFamily="34" charset="0"/>
                <a:cs typeface="Arial" panose="020B0604020202020204" pitchFamily="34" charset="0"/>
              </a:defRPr>
            </a:lvl1pPr>
          </a:lstStyle>
          <a:p>
            <a:pPr lvl="0"/>
            <a:r>
              <a:rPr lang="en-US" dirty="0"/>
              <a:t>Click to edit Master text styles</a:t>
            </a:r>
          </a:p>
        </p:txBody>
      </p:sp>
      <p:grpSp>
        <p:nvGrpSpPr>
          <p:cNvPr id="11" name="Group 10">
            <a:extLst>
              <a:ext uri="{FF2B5EF4-FFF2-40B4-BE49-F238E27FC236}">
                <a16:creationId xmlns:a16="http://schemas.microsoft.com/office/drawing/2014/main" id="{3EAA3BC2-FD88-A909-27ED-9A06F97F653A}"/>
              </a:ext>
            </a:extLst>
          </p:cNvPr>
          <p:cNvGrpSpPr/>
          <p:nvPr userDrawn="1"/>
        </p:nvGrpSpPr>
        <p:grpSpPr>
          <a:xfrm>
            <a:off x="0" y="6186162"/>
            <a:ext cx="12191996" cy="671837"/>
            <a:chOff x="0" y="6186162"/>
            <a:chExt cx="12191996" cy="671837"/>
          </a:xfrm>
        </p:grpSpPr>
        <p:pic>
          <p:nvPicPr>
            <p:cNvPr id="12" name="Picture 8">
              <a:extLst>
                <a:ext uri="{FF2B5EF4-FFF2-40B4-BE49-F238E27FC236}">
                  <a16:creationId xmlns:a16="http://schemas.microsoft.com/office/drawing/2014/main" id="{A164DB80-54BE-5EFB-07D2-9E941EBAA1FF}"/>
                </a:ext>
              </a:extLst>
            </p:cNvPr>
            <p:cNvPicPr>
              <a:picLocks noChangeAspect="1"/>
            </p:cNvPicPr>
            <p:nvPr/>
          </p:nvPicPr>
          <p:blipFill>
            <a:blip r:embed="rId2"/>
            <a:srcRect l="957" b="50000"/>
            <a:stretch>
              <a:fillRect/>
            </a:stretch>
          </p:blipFill>
          <p:spPr>
            <a:xfrm>
              <a:off x="0" y="6186162"/>
              <a:ext cx="12191996" cy="671837"/>
            </a:xfrm>
            <a:prstGeom prst="rect">
              <a:avLst/>
            </a:prstGeom>
            <a:noFill/>
            <a:ln cap="flat">
              <a:noFill/>
            </a:ln>
          </p:spPr>
        </p:pic>
        <p:pic>
          <p:nvPicPr>
            <p:cNvPr id="13" name="Picture 12">
              <a:extLst>
                <a:ext uri="{FF2B5EF4-FFF2-40B4-BE49-F238E27FC236}">
                  <a16:creationId xmlns:a16="http://schemas.microsoft.com/office/drawing/2014/main" id="{DC217A03-A633-F13D-100D-65598AE727A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844" t="32666" r="7030" b="32667"/>
            <a:stretch/>
          </p:blipFill>
          <p:spPr>
            <a:xfrm>
              <a:off x="530320" y="6338824"/>
              <a:ext cx="4107601" cy="366511"/>
            </a:xfrm>
            <a:prstGeom prst="rect">
              <a:avLst/>
            </a:prstGeom>
          </p:spPr>
        </p:pic>
      </p:grpSp>
    </p:spTree>
    <p:extLst>
      <p:ext uri="{BB962C8B-B14F-4D97-AF65-F5344CB8AC3E}">
        <p14:creationId xmlns:p14="http://schemas.microsoft.com/office/powerpoint/2010/main" val="31697799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1_Section break">
    <p:bg>
      <p:bgPr>
        <a:solidFill>
          <a:srgbClr val="FFFBEB"/>
        </a:solidFill>
        <a:effectLst/>
      </p:bgPr>
    </p:bg>
    <p:spTree>
      <p:nvGrpSpPr>
        <p:cNvPr id="1" name=""/>
        <p:cNvGrpSpPr/>
        <p:nvPr/>
      </p:nvGrpSpPr>
      <p:grpSpPr>
        <a:xfrm>
          <a:off x="0" y="0"/>
          <a:ext cx="0" cy="0"/>
          <a:chOff x="0" y="0"/>
          <a:chExt cx="0" cy="0"/>
        </a:xfrm>
      </p:grpSpPr>
      <p:sp>
        <p:nvSpPr>
          <p:cNvPr id="2" name="Rectangle: Diagonal Corners Rounded 4">
            <a:extLst>
              <a:ext uri="{FF2B5EF4-FFF2-40B4-BE49-F238E27FC236}">
                <a16:creationId xmlns:a16="http://schemas.microsoft.com/office/drawing/2014/main" id="{D1DBAAA7-F4B9-4A4A-81BF-531A8E1BCFED}"/>
              </a:ext>
            </a:extLst>
          </p:cNvPr>
          <p:cNvSpPr/>
          <p:nvPr/>
        </p:nvSpPr>
        <p:spPr>
          <a:xfrm flipV="1">
            <a:off x="593271" y="538837"/>
            <a:ext cx="11005453" cy="5780315"/>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3" name="Text Placeholder 8">
            <a:extLst>
              <a:ext uri="{FF2B5EF4-FFF2-40B4-BE49-F238E27FC236}">
                <a16:creationId xmlns:a16="http://schemas.microsoft.com/office/drawing/2014/main" id="{DB72D255-2FF2-4FD6-BF47-836081E54165}"/>
              </a:ext>
            </a:extLst>
          </p:cNvPr>
          <p:cNvSpPr txBox="1">
            <a:spLocks noGrp="1"/>
          </p:cNvSpPr>
          <p:nvPr>
            <p:ph type="body" sz="quarter" idx="4294967295"/>
          </p:nvPr>
        </p:nvSpPr>
        <p:spPr>
          <a:xfrm>
            <a:off x="1038474" y="2869816"/>
            <a:ext cx="8743950" cy="559183"/>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3600" b="1" i="0" u="none" strike="noStrike" cap="none" spc="0" baseline="0">
                <a:solidFill>
                  <a:srgbClr val="000000"/>
                </a:solidFill>
                <a:uFillTx/>
                <a:latin typeface="Arial" pitchFamily="34"/>
                <a:cs typeface="Arial" pitchFamily="34"/>
              </a:defRPr>
            </a:lvl1pPr>
          </a:lstStyle>
          <a:p>
            <a:pPr lvl="0"/>
            <a:r>
              <a:rPr lang="en-US" dirty="0"/>
              <a:t>Click to edit Master text styles</a:t>
            </a:r>
          </a:p>
        </p:txBody>
      </p:sp>
      <p:sp>
        <p:nvSpPr>
          <p:cNvPr id="4" name="Text Placeholder 8">
            <a:extLst>
              <a:ext uri="{FF2B5EF4-FFF2-40B4-BE49-F238E27FC236}">
                <a16:creationId xmlns:a16="http://schemas.microsoft.com/office/drawing/2014/main" id="{49B5E735-5678-427C-8AFF-16F3D81FCDD9}"/>
              </a:ext>
            </a:extLst>
          </p:cNvPr>
          <p:cNvSpPr txBox="1">
            <a:spLocks noGrp="1"/>
          </p:cNvSpPr>
          <p:nvPr>
            <p:ph type="body" sz="quarter" idx="4294967295"/>
          </p:nvPr>
        </p:nvSpPr>
        <p:spPr>
          <a:xfrm>
            <a:off x="1038474" y="3717520"/>
            <a:ext cx="8743950" cy="559183"/>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b="1" i="0" u="none" strike="noStrike" cap="none" spc="0" baseline="0">
                <a:solidFill>
                  <a:srgbClr val="000000"/>
                </a:solidFill>
                <a:uFillTx/>
                <a:latin typeface="Calibri"/>
              </a:defRPr>
            </a:lvl1pPr>
          </a:lstStyle>
          <a:p>
            <a:pPr lvl="0"/>
            <a:r>
              <a:rPr lang="en-US"/>
              <a:t>Click to edit Master text styles</a:t>
            </a:r>
          </a:p>
        </p:txBody>
      </p:sp>
      <p:sp>
        <p:nvSpPr>
          <p:cNvPr id="5" name="Footer Placeholder 1">
            <a:extLst>
              <a:ext uri="{FF2B5EF4-FFF2-40B4-BE49-F238E27FC236}">
                <a16:creationId xmlns:a16="http://schemas.microsoft.com/office/drawing/2014/main" id="{B2742F34-E012-46D2-9333-8FE327E6C206}"/>
              </a:ext>
            </a:extLst>
          </p:cNvPr>
          <p:cNvSpPr txBox="1">
            <a:spLocks noGrp="1"/>
          </p:cNvSpPr>
          <p:nvPr>
            <p:ph type="ftr" sz="quarter" idx="9"/>
          </p:nvPr>
        </p:nvSpPr>
        <p:spPr>
          <a:xfrm>
            <a:off x="5340096" y="6425108"/>
            <a:ext cx="5484918" cy="365129"/>
          </a:xfrm>
          <a:prstGeom prst="rect">
            <a:avLst/>
          </a:prstGeom>
        </p:spPr>
        <p:txBody>
          <a:bodyPr/>
          <a:lstStyle>
            <a:lvl1pPr algn="r">
              <a:defRPr/>
            </a:lvl1pPr>
          </a:lstStyle>
          <a:p>
            <a:pPr lvl="0"/>
            <a:endParaRPr lang="en-GB" dirty="0"/>
          </a:p>
        </p:txBody>
      </p:sp>
      <p:sp>
        <p:nvSpPr>
          <p:cNvPr id="6" name="Slide Number Placeholder 2">
            <a:extLst>
              <a:ext uri="{FF2B5EF4-FFF2-40B4-BE49-F238E27FC236}">
                <a16:creationId xmlns:a16="http://schemas.microsoft.com/office/drawing/2014/main" id="{70B94536-D4A8-40D0-B90D-AAC0226F642A}"/>
              </a:ext>
            </a:extLst>
          </p:cNvPr>
          <p:cNvSpPr txBox="1">
            <a:spLocks noGrp="1"/>
          </p:cNvSpPr>
          <p:nvPr>
            <p:ph type="sldNum" sz="quarter" idx="8"/>
          </p:nvPr>
        </p:nvSpPr>
        <p:spPr>
          <a:xfrm>
            <a:off x="11044379" y="6425108"/>
            <a:ext cx="759692" cy="365129"/>
          </a:xfrm>
          <a:prstGeom prst="rect">
            <a:avLst/>
          </a:prstGeom>
        </p:spPr>
        <p:txBody>
          <a:bodyPr/>
          <a:lstStyle>
            <a:lvl1pPr>
              <a:defRPr/>
            </a:lvl1pPr>
          </a:lstStyle>
          <a:p>
            <a:pPr lvl="0"/>
            <a:fld id="{C2B15A99-32D5-48D2-9AB1-A17973B7257B}" type="slidenum">
              <a:t>‹#›</a:t>
            </a:fld>
            <a:endParaRPr lang="en-GB"/>
          </a:p>
        </p:txBody>
      </p:sp>
    </p:spTree>
    <p:extLst>
      <p:ext uri="{BB962C8B-B14F-4D97-AF65-F5344CB8AC3E}">
        <p14:creationId xmlns:p14="http://schemas.microsoft.com/office/powerpoint/2010/main" val="38298690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DHSC large text ">
    <p:bg>
      <p:bgPr>
        <a:solidFill>
          <a:srgbClr val="FFFBEB"/>
        </a:solidFill>
        <a:effectLst/>
      </p:bgPr>
    </p:bg>
    <p:spTree>
      <p:nvGrpSpPr>
        <p:cNvPr id="1" name=""/>
        <p:cNvGrpSpPr/>
        <p:nvPr/>
      </p:nvGrpSpPr>
      <p:grpSpPr>
        <a:xfrm>
          <a:off x="0" y="0"/>
          <a:ext cx="0" cy="0"/>
          <a:chOff x="0" y="0"/>
          <a:chExt cx="0" cy="0"/>
        </a:xfrm>
      </p:grpSpPr>
      <p:sp>
        <p:nvSpPr>
          <p:cNvPr id="2" name="Rectangle: Diagonal Corners Rounded 6">
            <a:extLst>
              <a:ext uri="{FF2B5EF4-FFF2-40B4-BE49-F238E27FC236}">
                <a16:creationId xmlns:a16="http://schemas.microsoft.com/office/drawing/2014/main" id="{A1D7C8C6-18BC-486A-87AC-BCB0A6D899B6}"/>
              </a:ext>
            </a:extLst>
          </p:cNvPr>
          <p:cNvSpPr/>
          <p:nvPr/>
        </p:nvSpPr>
        <p:spPr>
          <a:xfrm flipV="1">
            <a:off x="404905" y="432602"/>
            <a:ext cx="11416146" cy="5421084"/>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4" name="Footer Placeholder 1">
            <a:extLst>
              <a:ext uri="{FF2B5EF4-FFF2-40B4-BE49-F238E27FC236}">
                <a16:creationId xmlns:a16="http://schemas.microsoft.com/office/drawing/2014/main" id="{88EC960A-7453-4E87-B8A8-C794E60E500A}"/>
              </a:ext>
            </a:extLst>
          </p:cNvPr>
          <p:cNvSpPr txBox="1">
            <a:spLocks noGrp="1"/>
          </p:cNvSpPr>
          <p:nvPr>
            <p:ph type="ftr" sz="quarter" idx="9"/>
          </p:nvPr>
        </p:nvSpPr>
        <p:spPr>
          <a:xfrm>
            <a:off x="5340096" y="6356351"/>
            <a:ext cx="5484918" cy="365129"/>
          </a:xfrm>
          <a:prstGeom prst="rect">
            <a:avLst/>
          </a:prstGeom>
        </p:spPr>
        <p:txBody>
          <a:bodyPr/>
          <a:lstStyle>
            <a:lvl1pPr algn="r">
              <a:defRPr/>
            </a:lvl1pPr>
          </a:lstStyle>
          <a:p>
            <a:pPr lvl="0"/>
            <a:endParaRPr lang="en-GB" dirty="0"/>
          </a:p>
        </p:txBody>
      </p:sp>
      <p:sp>
        <p:nvSpPr>
          <p:cNvPr id="5" name="Slide Number Placeholder 2">
            <a:extLst>
              <a:ext uri="{FF2B5EF4-FFF2-40B4-BE49-F238E27FC236}">
                <a16:creationId xmlns:a16="http://schemas.microsoft.com/office/drawing/2014/main" id="{78007425-7485-421F-8556-1610521BC3CB}"/>
              </a:ext>
            </a:extLst>
          </p:cNvPr>
          <p:cNvSpPr txBox="1">
            <a:spLocks noGrp="1"/>
          </p:cNvSpPr>
          <p:nvPr>
            <p:ph type="sldNum" sz="quarter" idx="8"/>
          </p:nvPr>
        </p:nvSpPr>
        <p:spPr>
          <a:xfrm>
            <a:off x="11044379" y="6356351"/>
            <a:ext cx="759692" cy="365129"/>
          </a:xfrm>
          <a:prstGeom prst="rect">
            <a:avLst/>
          </a:prstGeom>
        </p:spPr>
        <p:txBody>
          <a:bodyPr/>
          <a:lstStyle>
            <a:lvl1pPr>
              <a:defRPr/>
            </a:lvl1pPr>
          </a:lstStyle>
          <a:p>
            <a:pPr lvl="0"/>
            <a:fld id="{C2B15A99-32D5-48D2-9AB1-A17973B7257B}" type="slidenum">
              <a:t>‹#›</a:t>
            </a:fld>
            <a:endParaRPr lang="en-GB"/>
          </a:p>
        </p:txBody>
      </p:sp>
      <p:sp>
        <p:nvSpPr>
          <p:cNvPr id="11" name="Text Placeholder 2">
            <a:extLst>
              <a:ext uri="{FF2B5EF4-FFF2-40B4-BE49-F238E27FC236}">
                <a16:creationId xmlns:a16="http://schemas.microsoft.com/office/drawing/2014/main" id="{50952F9A-BEAC-4493-AEC0-C7E834A588BC}"/>
              </a:ext>
            </a:extLst>
          </p:cNvPr>
          <p:cNvSpPr>
            <a:spLocks noGrp="1"/>
          </p:cNvSpPr>
          <p:nvPr>
            <p:ph type="body" idx="1" hasCustomPrompt="1"/>
          </p:nvPr>
        </p:nvSpPr>
        <p:spPr>
          <a:xfrm>
            <a:off x="908626" y="901414"/>
            <a:ext cx="10405919" cy="563231"/>
          </a:xfrm>
        </p:spPr>
        <p:txBody>
          <a:bodyPr>
            <a:spAutoFit/>
          </a:bodyPr>
          <a:lstStyle>
            <a:lvl1pPr marL="0" indent="0">
              <a:buNone/>
              <a:defRPr sz="34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Large text page</a:t>
            </a:r>
          </a:p>
        </p:txBody>
      </p:sp>
      <p:grpSp>
        <p:nvGrpSpPr>
          <p:cNvPr id="10" name="Group 9">
            <a:extLst>
              <a:ext uri="{FF2B5EF4-FFF2-40B4-BE49-F238E27FC236}">
                <a16:creationId xmlns:a16="http://schemas.microsoft.com/office/drawing/2014/main" id="{7001C810-83AA-829B-F2E8-FA4E269F3707}"/>
              </a:ext>
            </a:extLst>
          </p:cNvPr>
          <p:cNvGrpSpPr/>
          <p:nvPr userDrawn="1"/>
        </p:nvGrpSpPr>
        <p:grpSpPr>
          <a:xfrm>
            <a:off x="0" y="6186162"/>
            <a:ext cx="12191996" cy="671837"/>
            <a:chOff x="0" y="6186162"/>
            <a:chExt cx="12191996" cy="671837"/>
          </a:xfrm>
        </p:grpSpPr>
        <p:pic>
          <p:nvPicPr>
            <p:cNvPr id="7" name="Picture 8">
              <a:extLst>
                <a:ext uri="{FF2B5EF4-FFF2-40B4-BE49-F238E27FC236}">
                  <a16:creationId xmlns:a16="http://schemas.microsoft.com/office/drawing/2014/main" id="{A032D987-D47B-4682-B42F-2068EC276A2D}"/>
                </a:ext>
              </a:extLst>
            </p:cNvPr>
            <p:cNvPicPr>
              <a:picLocks noChangeAspect="1"/>
            </p:cNvPicPr>
            <p:nvPr/>
          </p:nvPicPr>
          <p:blipFill>
            <a:blip r:embed="rId2"/>
            <a:srcRect l="957" b="50000"/>
            <a:stretch>
              <a:fillRect/>
            </a:stretch>
          </p:blipFill>
          <p:spPr>
            <a:xfrm>
              <a:off x="0" y="6186162"/>
              <a:ext cx="12191996" cy="671837"/>
            </a:xfrm>
            <a:prstGeom prst="rect">
              <a:avLst/>
            </a:prstGeom>
            <a:noFill/>
            <a:ln cap="flat">
              <a:noFill/>
            </a:ln>
          </p:spPr>
        </p:pic>
        <p:pic>
          <p:nvPicPr>
            <p:cNvPr id="9" name="Picture 8">
              <a:extLst>
                <a:ext uri="{FF2B5EF4-FFF2-40B4-BE49-F238E27FC236}">
                  <a16:creationId xmlns:a16="http://schemas.microsoft.com/office/drawing/2014/main" id="{1572980B-049A-EE22-F53D-CB5EAD5AE39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844" t="32666" r="7030" b="32667"/>
            <a:stretch/>
          </p:blipFill>
          <p:spPr>
            <a:xfrm>
              <a:off x="530320" y="6338824"/>
              <a:ext cx="4107601" cy="366511"/>
            </a:xfrm>
            <a:prstGeom prst="rect">
              <a:avLst/>
            </a:prstGeom>
          </p:spPr>
        </p:pic>
      </p:grpSp>
    </p:spTree>
    <p:extLst>
      <p:ext uri="{BB962C8B-B14F-4D97-AF65-F5344CB8AC3E}">
        <p14:creationId xmlns:p14="http://schemas.microsoft.com/office/powerpoint/2010/main" val="18923089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8_Custom Layout">
    <p:bg>
      <p:bgPr>
        <a:solidFill>
          <a:srgbClr val="FFFBEB"/>
        </a:solidFill>
        <a:effectLst/>
      </p:bgPr>
    </p:bg>
    <p:spTree>
      <p:nvGrpSpPr>
        <p:cNvPr id="1" name=""/>
        <p:cNvGrpSpPr/>
        <p:nvPr/>
      </p:nvGrpSpPr>
      <p:grpSpPr>
        <a:xfrm>
          <a:off x="0" y="0"/>
          <a:ext cx="0" cy="0"/>
          <a:chOff x="0" y="0"/>
          <a:chExt cx="0" cy="0"/>
        </a:xfrm>
      </p:grpSpPr>
      <p:sp>
        <p:nvSpPr>
          <p:cNvPr id="2" name="Rectangle: Diagonal Corners Rounded 4">
            <a:extLst>
              <a:ext uri="{FF2B5EF4-FFF2-40B4-BE49-F238E27FC236}">
                <a16:creationId xmlns:a16="http://schemas.microsoft.com/office/drawing/2014/main" id="{E28E3FE4-7C0A-4AA6-AFE1-3A10239D3207}"/>
              </a:ext>
            </a:extLst>
          </p:cNvPr>
          <p:cNvSpPr/>
          <p:nvPr/>
        </p:nvSpPr>
        <p:spPr>
          <a:xfrm flipV="1">
            <a:off x="522515" y="2093379"/>
            <a:ext cx="11005453" cy="4240923"/>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4" name="Text Placeholder 7">
            <a:extLst>
              <a:ext uri="{FF2B5EF4-FFF2-40B4-BE49-F238E27FC236}">
                <a16:creationId xmlns:a16="http://schemas.microsoft.com/office/drawing/2014/main" id="{9AD86CED-9A73-450C-A71B-47B526E2A868}"/>
              </a:ext>
            </a:extLst>
          </p:cNvPr>
          <p:cNvSpPr txBox="1">
            <a:spLocks noGrp="1"/>
          </p:cNvSpPr>
          <p:nvPr>
            <p:ph type="body" sz="quarter" idx="4294967295"/>
          </p:nvPr>
        </p:nvSpPr>
        <p:spPr>
          <a:xfrm>
            <a:off x="1044573" y="2503490"/>
            <a:ext cx="9231316" cy="92550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3200" b="1" i="0" u="none" strike="noStrike" cap="none" spc="0" baseline="0">
                <a:solidFill>
                  <a:srgbClr val="000000"/>
                </a:solidFill>
                <a:uFillTx/>
                <a:latin typeface="Calibri"/>
              </a:defRPr>
            </a:lvl1pPr>
          </a:lstStyle>
          <a:p>
            <a:pPr lvl="0"/>
            <a:r>
              <a:rPr lang="en-US"/>
              <a:t>Click to edit Master text styles</a:t>
            </a:r>
          </a:p>
        </p:txBody>
      </p:sp>
      <p:sp>
        <p:nvSpPr>
          <p:cNvPr id="5" name="Text Placeholder 7">
            <a:extLst>
              <a:ext uri="{FF2B5EF4-FFF2-40B4-BE49-F238E27FC236}">
                <a16:creationId xmlns:a16="http://schemas.microsoft.com/office/drawing/2014/main" id="{84B16E31-4CE8-4D5F-8E29-D7D65EF70AA2}"/>
              </a:ext>
            </a:extLst>
          </p:cNvPr>
          <p:cNvSpPr txBox="1">
            <a:spLocks noGrp="1"/>
          </p:cNvSpPr>
          <p:nvPr>
            <p:ph type="body" sz="quarter" idx="4294967295"/>
          </p:nvPr>
        </p:nvSpPr>
        <p:spPr>
          <a:xfrm>
            <a:off x="1044573" y="3662309"/>
            <a:ext cx="9231316" cy="92550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2400" b="1" i="0" u="none" strike="noStrike" cap="none" spc="0" baseline="0">
                <a:solidFill>
                  <a:srgbClr val="000000"/>
                </a:solidFill>
                <a:uFillTx/>
                <a:latin typeface="Calibri"/>
              </a:defRPr>
            </a:lvl1pPr>
          </a:lstStyle>
          <a:p>
            <a:pPr lvl="0"/>
            <a:r>
              <a:rPr lang="en-US"/>
              <a:t>Click to edit Master text styles</a:t>
            </a:r>
          </a:p>
        </p:txBody>
      </p:sp>
      <p:sp>
        <p:nvSpPr>
          <p:cNvPr id="6" name="Text Placeholder 7">
            <a:extLst>
              <a:ext uri="{FF2B5EF4-FFF2-40B4-BE49-F238E27FC236}">
                <a16:creationId xmlns:a16="http://schemas.microsoft.com/office/drawing/2014/main" id="{156F0A68-F520-4BB3-B9B5-8E2472B72995}"/>
              </a:ext>
            </a:extLst>
          </p:cNvPr>
          <p:cNvSpPr txBox="1">
            <a:spLocks noGrp="1"/>
          </p:cNvSpPr>
          <p:nvPr>
            <p:ph type="body" sz="quarter" idx="4294967295"/>
          </p:nvPr>
        </p:nvSpPr>
        <p:spPr>
          <a:xfrm>
            <a:off x="1044573" y="4821128"/>
            <a:ext cx="9231316" cy="92550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1800" b="0" i="0" u="none" strike="noStrike" cap="none" spc="0" baseline="0">
                <a:solidFill>
                  <a:srgbClr val="000000"/>
                </a:solidFill>
                <a:uFillTx/>
                <a:latin typeface="Calibri"/>
              </a:defRPr>
            </a:lvl1pPr>
          </a:lstStyle>
          <a:p>
            <a:pPr lvl="0"/>
            <a:r>
              <a:rPr lang="en-US"/>
              <a:t>Click to edit Master text styles</a:t>
            </a:r>
          </a:p>
        </p:txBody>
      </p:sp>
      <p:pic>
        <p:nvPicPr>
          <p:cNvPr id="7" name="Picture 6">
            <a:extLst>
              <a:ext uri="{FF2B5EF4-FFF2-40B4-BE49-F238E27FC236}">
                <a16:creationId xmlns:a16="http://schemas.microsoft.com/office/drawing/2014/main" id="{72E6E337-E03E-45FD-8D8C-328F4299B3A4}"/>
              </a:ext>
            </a:extLst>
          </p:cNvPr>
          <p:cNvPicPr>
            <a:picLocks noChangeAspect="1"/>
          </p:cNvPicPr>
          <p:nvPr userDrawn="1"/>
        </p:nvPicPr>
        <p:blipFill>
          <a:blip r:embed="rId2"/>
          <a:stretch>
            <a:fillRect/>
          </a:stretch>
        </p:blipFill>
        <p:spPr>
          <a:xfrm>
            <a:off x="8291513" y="598951"/>
            <a:ext cx="1314306" cy="1227767"/>
          </a:xfrm>
          <a:prstGeom prst="rect">
            <a:avLst/>
          </a:prstGeom>
        </p:spPr>
      </p:pic>
      <p:pic>
        <p:nvPicPr>
          <p:cNvPr id="8" name="Picture 7">
            <a:extLst>
              <a:ext uri="{FF2B5EF4-FFF2-40B4-BE49-F238E27FC236}">
                <a16:creationId xmlns:a16="http://schemas.microsoft.com/office/drawing/2014/main" id="{6EBBC54F-50A7-82C0-E1B1-F4A25060AD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7139" y="-5147"/>
            <a:ext cx="2146300" cy="1930400"/>
          </a:xfrm>
          <a:prstGeom prst="rect">
            <a:avLst/>
          </a:prstGeom>
        </p:spPr>
      </p:pic>
    </p:spTree>
    <p:extLst>
      <p:ext uri="{BB962C8B-B14F-4D97-AF65-F5344CB8AC3E}">
        <p14:creationId xmlns:p14="http://schemas.microsoft.com/office/powerpoint/2010/main" val="428785161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3.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A202CD-AD87-AE41-99A3-C161584EA7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ECEB012-096F-35DE-3ADF-5EBF3E928E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A4C56F5-4E1C-8800-FF30-F6CA7B2020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C65C77F-516B-4660-B8BA-CC282A6FA2BD}" type="datetimeFigureOut">
              <a:rPr lang="en-GB" smtClean="0"/>
              <a:t>11/02/2026</a:t>
            </a:fld>
            <a:endParaRPr lang="en-GB" dirty="0"/>
          </a:p>
        </p:txBody>
      </p:sp>
      <p:sp>
        <p:nvSpPr>
          <p:cNvPr id="5" name="Footer Placeholder 4">
            <a:extLst>
              <a:ext uri="{FF2B5EF4-FFF2-40B4-BE49-F238E27FC236}">
                <a16:creationId xmlns:a16="http://schemas.microsoft.com/office/drawing/2014/main" id="{B4A90E70-80B4-8B31-DDEC-8E036F434B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5CD80964-5FD6-A856-37B9-B31D682959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8C9433A-AA9D-48DA-80BC-4B675DBE2C26}" type="slidenum">
              <a:rPr lang="en-GB" smtClean="0"/>
              <a:t>‹#›</a:t>
            </a:fld>
            <a:endParaRPr lang="en-GB" dirty="0"/>
          </a:p>
        </p:txBody>
      </p:sp>
    </p:spTree>
    <p:extLst>
      <p:ext uri="{BB962C8B-B14F-4D97-AF65-F5344CB8AC3E}">
        <p14:creationId xmlns:p14="http://schemas.microsoft.com/office/powerpoint/2010/main" val="811717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9596" y="116205"/>
            <a:ext cx="11557380" cy="1103248"/>
          </a:xfrm>
          <a:prstGeom prst="rect">
            <a:avLst/>
          </a:prstGeom>
        </p:spPr>
        <p:txBody>
          <a:bodyPr wrap="square" lIns="0" tIns="0" rIns="0" bIns="0">
            <a:spAutoFit/>
          </a:bodyPr>
          <a:lstStyle>
            <a:lvl1pPr>
              <a:defRPr sz="2900" b="0" i="0">
                <a:solidFill>
                  <a:schemeClr val="tx1"/>
                </a:solidFill>
                <a:latin typeface="Calibri Light"/>
                <a:cs typeface="Calibri Light"/>
              </a:defRPr>
            </a:lvl1pPr>
          </a:lstStyle>
          <a:p>
            <a:endParaRPr/>
          </a:p>
        </p:txBody>
      </p:sp>
      <p:sp>
        <p:nvSpPr>
          <p:cNvPr id="3" name="Holder 3"/>
          <p:cNvSpPr>
            <a:spLocks noGrp="1"/>
          </p:cNvSpPr>
          <p:nvPr>
            <p:ph type="body" idx="1"/>
          </p:nvPr>
        </p:nvSpPr>
        <p:spPr>
          <a:xfrm>
            <a:off x="1085494" y="1405585"/>
            <a:ext cx="10312400" cy="1744345"/>
          </a:xfrm>
          <a:prstGeom prst="rect">
            <a:avLst/>
          </a:prstGeom>
        </p:spPr>
        <p:txBody>
          <a:bodyPr wrap="square" lIns="0" tIns="0" rIns="0" bIns="0">
            <a:spAutoFit/>
          </a:bodyPr>
          <a:lstStyle>
            <a:lvl1pPr>
              <a:defRPr sz="32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2/11/2026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739312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60B943-7FEE-4EBA-894D-1AFF2D304472}"/>
              </a:ext>
            </a:extLst>
          </p:cNvPr>
          <p:cNvSpPr>
            <a:spLocks noGrp="1"/>
          </p:cNvSpPr>
          <p:nvPr>
            <p:ph type="title"/>
          </p:nvPr>
        </p:nvSpPr>
        <p:spPr>
          <a:xfrm>
            <a:off x="360000" y="360000"/>
            <a:ext cx="11444072" cy="535531"/>
          </a:xfrm>
          <a:prstGeom prst="rect">
            <a:avLst/>
          </a:prstGeom>
        </p:spPr>
        <p:txBody>
          <a:bodyPr vert="horz" lIns="91440" tIns="45720" rIns="91440" bIns="45720" rtlCol="0" anchor="t" anchorCtr="0">
            <a:sp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7B1BCFDC-5D94-4F0B-82D3-04481417E05B}"/>
              </a:ext>
            </a:extLst>
          </p:cNvPr>
          <p:cNvSpPr>
            <a:spLocks noGrp="1"/>
          </p:cNvSpPr>
          <p:nvPr>
            <p:ph type="body" idx="1"/>
          </p:nvPr>
        </p:nvSpPr>
        <p:spPr>
          <a:xfrm>
            <a:off x="359999" y="1440000"/>
            <a:ext cx="11444073" cy="4351338"/>
          </a:xfrm>
          <a:prstGeom prst="rect">
            <a:avLst/>
          </a:prstGeom>
        </p:spPr>
        <p:txBody>
          <a:bodyPr vert="horz" lIns="91440" tIns="45720" rIns="91440" bIns="45720" rtlCol="0">
            <a:normAutofit/>
          </a:body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dirty="0"/>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dirty="0"/>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dirty="0"/>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5" name="Footer Placeholder 4">
            <a:extLst>
              <a:ext uri="{FF2B5EF4-FFF2-40B4-BE49-F238E27FC236}">
                <a16:creationId xmlns:a16="http://schemas.microsoft.com/office/drawing/2014/main" id="{14055446-D695-44BC-B721-FA7A3D3B3C66}"/>
              </a:ext>
            </a:extLst>
          </p:cNvPr>
          <p:cNvSpPr>
            <a:spLocks noGrp="1"/>
          </p:cNvSpPr>
          <p:nvPr>
            <p:ph type="ftr" sz="quarter" idx="3"/>
          </p:nvPr>
        </p:nvSpPr>
        <p:spPr>
          <a:xfrm>
            <a:off x="4445000" y="6356350"/>
            <a:ext cx="6380018" cy="365125"/>
          </a:xfrm>
          <a:prstGeom prst="rect">
            <a:avLst/>
          </a:prstGeom>
        </p:spPr>
        <p:txBody>
          <a:bodyPr vert="horz" lIns="91440" tIns="36000" rIns="91440" bIns="36000" rtlCol="0" anchor="b" anchorCtr="0"/>
          <a:lstStyle>
            <a:lvl1pPr algn="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5680DA2C-4054-4870-AE04-3BEF0E4964D5}"/>
              </a:ext>
            </a:extLst>
          </p:cNvPr>
          <p:cNvSpPr>
            <a:spLocks noGrp="1"/>
          </p:cNvSpPr>
          <p:nvPr>
            <p:ph type="sldNum" sz="quarter" idx="4"/>
          </p:nvPr>
        </p:nvSpPr>
        <p:spPr>
          <a:xfrm>
            <a:off x="11044381" y="6356350"/>
            <a:ext cx="759691" cy="365125"/>
          </a:xfrm>
          <a:prstGeom prst="rect">
            <a:avLst/>
          </a:prstGeom>
        </p:spPr>
        <p:txBody>
          <a:bodyPr vert="horz" lIns="91440" tIns="36000" rIns="91440" bIns="36000" rtlCol="0" anchor="b" anchorCtr="0"/>
          <a:lstStyle>
            <a:lvl1pPr algn="r">
              <a:defRPr sz="1200">
                <a:solidFill>
                  <a:schemeClr val="tx1">
                    <a:tint val="75000"/>
                  </a:schemeClr>
                </a:solidFill>
              </a:defRPr>
            </a:lvl1pPr>
          </a:lstStyle>
          <a:p>
            <a:fld id="{06A44ADC-FBC0-4698-B0EC-1AD4A4060383}" type="slidenum">
              <a:rPr lang="en-GB" smtClean="0"/>
              <a:t>‹#›</a:t>
            </a:fld>
            <a:endParaRPr lang="en-GB" dirty="0"/>
          </a:p>
        </p:txBody>
      </p:sp>
    </p:spTree>
    <p:extLst>
      <p:ext uri="{BB962C8B-B14F-4D97-AF65-F5344CB8AC3E}">
        <p14:creationId xmlns:p14="http://schemas.microsoft.com/office/powerpoint/2010/main" val="82921113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Lst>
  <p:txStyles>
    <p:titleStyle>
      <a:lvl1pPr algn="l" defTabSz="914400" rtl="0" eaLnBrk="1" latinLnBrk="0" hangingPunct="1">
        <a:lnSpc>
          <a:spcPct val="90000"/>
        </a:lnSpc>
        <a:spcBef>
          <a:spcPct val="0"/>
        </a:spcBef>
        <a:buNone/>
        <a:defRPr lang="en-GB" sz="3200" b="1" kern="1200" dirty="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1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b="1"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3pPr>
      <a:lvl4pPr marL="57150" indent="-28575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4pPr>
      <a:lvl5pPr marL="517950" indent="-285750" algn="l" defTabSz="914400" rtl="0" eaLnBrk="1" latinLnBrk="0" hangingPunct="1">
        <a:lnSpc>
          <a:spcPct val="90000"/>
        </a:lnSpc>
        <a:spcBef>
          <a:spcPts val="500"/>
        </a:spcBef>
        <a:buFont typeface="Arial" panose="020B0604020202020204" pitchFamily="34" charset="0"/>
        <a:buChar char="•"/>
        <a:defRPr lang="en-GB"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2" Type="http://schemas.openxmlformats.org/officeDocument/2006/relationships/hyperlink" Target="https://www.gov.uk/government/publications/improving-the-mental-health-of-babies-children-and-young-people/improving-the-mental-health-of-babies-children-and-young-people-a-framework-of-modifiable-factor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nwadcs.org.uk/north-west-childrens-safeguarding-partnership-mou"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hyperlink" Target="https://www.gov.uk/government/publications/improving-the-mental-health-of-babies-children-and-young-people/improving-the-mental-health-of-babies-children-and-young-people-a-framework-of-modifiable-factor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hyperlink" Target="https://www.gov.uk/government/publications/giving-every-child-the-best-start-in-life" TargetMode="External"/><Relationship Id="rId2" Type="http://schemas.openxmlformats.org/officeDocument/2006/relationships/image" Target="../media/image1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8" Type="http://schemas.openxmlformats.org/officeDocument/2006/relationships/hyperlink" Target="https://www.gov.uk/government/publications/improving-the-mental-health-of-babies-children-and-young-people/improving-the-mental-health-of-babies-children-and-young-people-examples-of-government-led-contributions" TargetMode="External"/><Relationship Id="rId3" Type="http://schemas.openxmlformats.org/officeDocument/2006/relationships/image" Target="../media/image15.png"/><Relationship Id="rId7" Type="http://schemas.openxmlformats.org/officeDocument/2006/relationships/hyperlink" Target="https://www.gov.uk/government/publications/parent-infant-relationships-starting-conversations-practitioner-guide" TargetMode="Externa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hyperlink" Target="https://www.gov.uk/government/publications/improving-the-mental-health-of-babies-children-and-young-people/improving-the-mental-health-of-babies-children-and-young-people-methodology-literature-review-and-stakeholder-feedback-that-informed-the-framework" TargetMode="External"/><Relationship Id="rId11" Type="http://schemas.openxmlformats.org/officeDocument/2006/relationships/hyperlink" Target="https://assets.publishing.service.gov.uk/media/605c5e61d3bf7f2f0d94183a/The_best_start_for_life_a_vision_for_the_1_001_critical_days.pdf" TargetMode="External"/><Relationship Id="rId5" Type="http://schemas.openxmlformats.org/officeDocument/2006/relationships/hyperlink" Target="https://campaignresources.dhsc.gov.uk/campaigns/better-health-start-for-life/" TargetMode="External"/><Relationship Id="rId10" Type="http://schemas.openxmlformats.org/officeDocument/2006/relationships/hyperlink" Target="https://assets.publishing.service.gov.uk/media/642172ee5155a200136ad78c/DHSC-The-Best-Start-for-Life-A-progress-report-on-delivering-the-Vision-print-corrected.pdf" TargetMode="External"/><Relationship Id="rId4" Type="http://schemas.openxmlformats.org/officeDocument/2006/relationships/hyperlink" Target="https://www.gov.uk/government/publications/improving-the-mental-health-of-babies-children-and-young-people/improving-the-mental-health-of-babies-children-and-young-people-a-framework-of-modifiable-factors" TargetMode="External"/><Relationship Id="rId9" Type="http://schemas.openxmlformats.org/officeDocument/2006/relationships/hyperlink" Target="https://www.gov.uk/government/publications/parent-infant-relationships-starting-conversations-practitioner-guide/reflecting-on-parent-infant-relationships-a-practitioners-guide-to-starting-conversations#about-this-guidanc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hyperlink" Target="https://www.gov.uk/government/statistics/health-of-the-region-data-explorer" TargetMode="External"/><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hyperlink" Target="https://digital.nhs.uk/data-and-information/publications/statistical/adult-psychiatric-morbidity-survey/survey-of-mental-health-and-wellbeing-england-2023-24"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sv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35.sv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maternalmentalhealthalliance.org/real-life-stories/charlotte/" TargetMode="External"/><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hyperlink" Target="https://www.childrenssociety.org.uk/what-we-do/stories/anthony"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hyperlink" Target="https://ourtimecharity.org.uk/blogs/matthews-story/" TargetMode="External"/><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3E13-9B72-D20B-147A-BFAEC197F45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87E8DF5-6712-13A6-6C04-D48568BEA835}"/>
              </a:ext>
            </a:extLst>
          </p:cNvPr>
          <p:cNvPicPr>
            <a:picLocks noChangeAspect="1"/>
          </p:cNvPicPr>
          <p:nvPr/>
        </p:nvPicPr>
        <p:blipFill>
          <a:blip r:embed="rId2"/>
          <a:stretch>
            <a:fillRect/>
          </a:stretch>
        </p:blipFill>
        <p:spPr>
          <a:xfrm>
            <a:off x="3116598" y="4885970"/>
            <a:ext cx="6964089" cy="1344512"/>
          </a:xfrm>
          <a:prstGeom prst="rect">
            <a:avLst/>
          </a:prstGeom>
        </p:spPr>
      </p:pic>
      <p:pic>
        <p:nvPicPr>
          <p:cNvPr id="9" name="Picture 8">
            <a:extLst>
              <a:ext uri="{FF2B5EF4-FFF2-40B4-BE49-F238E27FC236}">
                <a16:creationId xmlns:a16="http://schemas.microsoft.com/office/drawing/2014/main" id="{75B1E476-39B6-2AC6-B09D-06B6816E05EF}"/>
              </a:ext>
            </a:extLst>
          </p:cNvPr>
          <p:cNvPicPr>
            <a:picLocks noChangeAspect="1"/>
          </p:cNvPicPr>
          <p:nvPr/>
        </p:nvPicPr>
        <p:blipFill>
          <a:blip r:embed="rId3"/>
          <a:stretch>
            <a:fillRect/>
          </a:stretch>
        </p:blipFill>
        <p:spPr>
          <a:xfrm>
            <a:off x="9967794" y="5373875"/>
            <a:ext cx="1180872" cy="808943"/>
          </a:xfrm>
          <a:prstGeom prst="rect">
            <a:avLst/>
          </a:prstGeom>
        </p:spPr>
      </p:pic>
      <p:sp>
        <p:nvSpPr>
          <p:cNvPr id="10" name="Rectangle 7">
            <a:extLst>
              <a:ext uri="{FF2B5EF4-FFF2-40B4-BE49-F238E27FC236}">
                <a16:creationId xmlns:a16="http://schemas.microsoft.com/office/drawing/2014/main" id="{DDDF224B-9F91-781C-2CD7-759C077DE52B}"/>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1654656C-B18E-DC36-5981-192FAAFC9659}"/>
              </a:ext>
            </a:extLst>
          </p:cNvPr>
          <p:cNvSpPr txBox="1"/>
          <p:nvPr/>
        </p:nvSpPr>
        <p:spPr>
          <a:xfrm>
            <a:off x="471046" y="627518"/>
            <a:ext cx="10677620" cy="3816429"/>
          </a:xfrm>
          <a:prstGeom prst="rect">
            <a:avLst/>
          </a:prstGeom>
          <a:noFill/>
        </p:spPr>
        <p:txBody>
          <a:bodyPr wrap="square" rtlCol="0">
            <a:spAutoFit/>
          </a:bodyPr>
          <a:lstStyle/>
          <a:p>
            <a:r>
              <a:rPr lang="en-GB" sz="3200" b="1"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North West Learning and Support Hub</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r>
              <a:rPr lang="en-GB" sz="3200" b="1" dirty="0">
                <a:latin typeface="Calibri" panose="020F0502020204030204" pitchFamily="34" charset="0"/>
                <a:ea typeface="Calibri" panose="020F0502020204030204" pitchFamily="34" charset="0"/>
                <a:cs typeface="Calibri" panose="020F0502020204030204" pitchFamily="34" charset="0"/>
              </a:rPr>
              <a:t>Child and Parental Mental Health Data Lab</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r>
              <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rPr>
              <a:t> </a:t>
            </a:r>
            <a:endParaRPr lang="en-GB"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a:p>
            <a:r>
              <a:rPr lang="en-GB"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 </a:t>
            </a:r>
          </a:p>
          <a:p>
            <a:r>
              <a:rPr lang="en-GB" sz="3200" dirty="0">
                <a:solidFill>
                  <a:srgbClr val="36A7AE"/>
                </a:solidFill>
                <a:latin typeface="Calibri" panose="020F0502020204030204" pitchFamily="34" charset="0"/>
                <a:ea typeface="Calibri" panose="020F0502020204030204" pitchFamily="34" charset="0"/>
                <a:cs typeface="Calibri" panose="020F0502020204030204" pitchFamily="34" charset="0"/>
              </a:rPr>
              <a:t> </a:t>
            </a:r>
            <a:endParaRPr lang="en-GB" sz="2800" dirty="0">
              <a:solidFill>
                <a:srgbClr val="36A7AE"/>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logo with text and a circle&#10;&#10;AI-generated content may be incorrect.">
            <a:extLst>
              <a:ext uri="{FF2B5EF4-FFF2-40B4-BE49-F238E27FC236}">
                <a16:creationId xmlns:a16="http://schemas.microsoft.com/office/drawing/2014/main" id="{CDA52619-8742-0FD4-75D6-A1E940A699F0}"/>
              </a:ext>
            </a:extLst>
          </p:cNvPr>
          <p:cNvPicPr>
            <a:picLocks noChangeAspect="1"/>
          </p:cNvPicPr>
          <p:nvPr/>
        </p:nvPicPr>
        <p:blipFill rotWithShape="1">
          <a:blip r:embed="rId4">
            <a:extLst>
              <a:ext uri="{28A0092B-C50C-407E-A947-70E740481C1C}">
                <a14:useLocalDpi xmlns:a14="http://schemas.microsoft.com/office/drawing/2010/main" val="0"/>
              </a:ext>
            </a:extLst>
          </a:blip>
          <a:srcRect l="4277" t="8666" b="10189"/>
          <a:stretch/>
        </p:blipFill>
        <p:spPr bwMode="auto">
          <a:xfrm>
            <a:off x="317144" y="5012443"/>
            <a:ext cx="2536225" cy="1296848"/>
          </a:xfrm>
          <a:prstGeom prst="rect">
            <a:avLst/>
          </a:prstGeom>
          <a:ln>
            <a:noFill/>
          </a:ln>
          <a:extLst>
            <a:ext uri="{53640926-AAD7-44D8-BBD7-CCE9431645EC}">
              <a14:shadowObscured xmlns:a14="http://schemas.microsoft.com/office/drawing/2010/main"/>
            </a:ext>
          </a:extLst>
        </p:spPr>
      </p:pic>
      <p:cxnSp>
        <p:nvCxnSpPr>
          <p:cNvPr id="4" name="Straight Connector 3">
            <a:extLst>
              <a:ext uri="{FF2B5EF4-FFF2-40B4-BE49-F238E27FC236}">
                <a16:creationId xmlns:a16="http://schemas.microsoft.com/office/drawing/2014/main" id="{9712A760-360F-D556-24F1-228F348DE34A}"/>
              </a:ext>
            </a:extLst>
          </p:cNvPr>
          <p:cNvCxnSpPr>
            <a:cxnSpLocks/>
          </p:cNvCxnSpPr>
          <p:nvPr/>
        </p:nvCxnSpPr>
        <p:spPr>
          <a:xfrm flipV="1">
            <a:off x="471045" y="2844856"/>
            <a:ext cx="10005995" cy="2787"/>
          </a:xfrm>
          <a:prstGeom prst="line">
            <a:avLst/>
          </a:prstGeom>
          <a:ln>
            <a:gradFill flip="none" rotWithShape="1">
              <a:gsLst>
                <a:gs pos="0">
                  <a:schemeClr val="accent2">
                    <a:lumMod val="75000"/>
                  </a:schemeClr>
                </a:gs>
                <a:gs pos="100000">
                  <a:srgbClr val="FFC000"/>
                </a:gs>
              </a:gsLst>
              <a:lin ang="18900000" scaled="1"/>
              <a:tileRect/>
            </a:gra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0FB168C-FC95-10AB-7AF7-F9A2A635CA83}"/>
              </a:ext>
            </a:extLst>
          </p:cNvPr>
          <p:cNvCxnSpPr>
            <a:cxnSpLocks/>
          </p:cNvCxnSpPr>
          <p:nvPr/>
        </p:nvCxnSpPr>
        <p:spPr>
          <a:xfrm>
            <a:off x="471045" y="2925073"/>
            <a:ext cx="9311933" cy="19252"/>
          </a:xfrm>
          <a:prstGeom prst="line">
            <a:avLst/>
          </a:prstGeom>
          <a:ln>
            <a:gradFill flip="none" rotWithShape="1">
              <a:gsLst>
                <a:gs pos="0">
                  <a:schemeClr val="accent2"/>
                </a:gs>
                <a:gs pos="100000">
                  <a:srgbClr val="FFFF00"/>
                </a:gs>
              </a:gsLst>
              <a:path path="circle">
                <a:fillToRect t="100000" r="100000"/>
              </a:path>
              <a:tileRect l="-100000" b="-100000"/>
            </a:gradFill>
          </a:ln>
        </p:spPr>
        <p:style>
          <a:lnRef idx="2">
            <a:schemeClr val="accent1"/>
          </a:lnRef>
          <a:fillRef idx="0">
            <a:schemeClr val="accent1"/>
          </a:fillRef>
          <a:effectRef idx="1">
            <a:schemeClr val="accent1"/>
          </a:effectRef>
          <a:fontRef idx="minor">
            <a:schemeClr val="tx1"/>
          </a:fontRef>
        </p:style>
      </p:cxnSp>
      <p:pic>
        <p:nvPicPr>
          <p:cNvPr id="3" name="Picture 2" descr="A circle with colorful circles&#10;&#10;AI-generated content may be incorrect.">
            <a:extLst>
              <a:ext uri="{FF2B5EF4-FFF2-40B4-BE49-F238E27FC236}">
                <a16:creationId xmlns:a16="http://schemas.microsoft.com/office/drawing/2014/main" id="{535BBDC9-E516-EFAD-B929-B4F4CD895F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9359" y="-132971"/>
            <a:ext cx="3049307" cy="3058044"/>
          </a:xfrm>
          <a:prstGeom prst="rect">
            <a:avLst/>
          </a:prstGeom>
        </p:spPr>
      </p:pic>
    </p:spTree>
    <p:extLst>
      <p:ext uri="{BB962C8B-B14F-4D97-AF65-F5344CB8AC3E}">
        <p14:creationId xmlns:p14="http://schemas.microsoft.com/office/powerpoint/2010/main" val="2251990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6D3D51D-EECE-F3D8-5D9D-A6BF1568D942}"/>
              </a:ext>
            </a:extLst>
          </p:cNvPr>
          <p:cNvGraphicFramePr>
            <a:graphicFrameLocks noGrp="1"/>
          </p:cNvGraphicFramePr>
          <p:nvPr>
            <p:extLst>
              <p:ext uri="{D42A27DB-BD31-4B8C-83A1-F6EECF244321}">
                <p14:modId xmlns:p14="http://schemas.microsoft.com/office/powerpoint/2010/main" val="1448291141"/>
              </p:ext>
            </p:extLst>
          </p:nvPr>
        </p:nvGraphicFramePr>
        <p:xfrm>
          <a:off x="696500" y="172234"/>
          <a:ext cx="10799000" cy="6502886"/>
        </p:xfrm>
        <a:graphic>
          <a:graphicData uri="http://schemas.openxmlformats.org/drawingml/2006/table">
            <a:tbl>
              <a:tblPr firstRow="1" firstCol="1" bandRow="1">
                <a:tableStyleId>{5C22544A-7EE6-4342-B048-85BDC9FD1C3A}</a:tableStyleId>
              </a:tblPr>
              <a:tblGrid>
                <a:gridCol w="1656963">
                  <a:extLst>
                    <a:ext uri="{9D8B030D-6E8A-4147-A177-3AD203B41FA5}">
                      <a16:colId xmlns:a16="http://schemas.microsoft.com/office/drawing/2014/main" val="1107263741"/>
                    </a:ext>
                  </a:extLst>
                </a:gridCol>
                <a:gridCol w="4065625">
                  <a:extLst>
                    <a:ext uri="{9D8B030D-6E8A-4147-A177-3AD203B41FA5}">
                      <a16:colId xmlns:a16="http://schemas.microsoft.com/office/drawing/2014/main" val="3189169448"/>
                    </a:ext>
                  </a:extLst>
                </a:gridCol>
                <a:gridCol w="5076412">
                  <a:extLst>
                    <a:ext uri="{9D8B030D-6E8A-4147-A177-3AD203B41FA5}">
                      <a16:colId xmlns:a16="http://schemas.microsoft.com/office/drawing/2014/main" val="440303837"/>
                    </a:ext>
                  </a:extLst>
                </a:gridCol>
              </a:tblGrid>
              <a:tr h="158480">
                <a:tc>
                  <a:txBody>
                    <a:bodyPr/>
                    <a:lstStyle/>
                    <a:p>
                      <a:pPr>
                        <a:lnSpc>
                          <a:spcPct val="115000"/>
                        </a:lnSpc>
                        <a:spcAft>
                          <a:spcPts val="800"/>
                        </a:spcAft>
                        <a:buNone/>
                      </a:pPr>
                      <a:r>
                        <a:rPr lang="en-GB" sz="1400" kern="100" dirty="0">
                          <a:effectLst/>
                        </a:rPr>
                        <a:t>Time</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b="1" kern="100" dirty="0">
                          <a:effectLst/>
                          <a:latin typeface="Aptos" panose="020B0004020202020204" pitchFamily="34" charset="0"/>
                          <a:ea typeface="Aptos" panose="020B0004020202020204" pitchFamily="34" charset="0"/>
                          <a:cs typeface="Arial" panose="020B0604020202020204" pitchFamily="34" charset="0"/>
                        </a:rPr>
                        <a:t>Item</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b="1" kern="100">
                          <a:effectLst/>
                          <a:latin typeface="Aptos" panose="020B0004020202020204" pitchFamily="34" charset="0"/>
                          <a:ea typeface="Aptos" panose="020B0004020202020204" pitchFamily="34" charset="0"/>
                          <a:cs typeface="Arial" panose="020B0604020202020204" pitchFamily="34" charset="0"/>
                        </a:rPr>
                        <a:t>Objective/ Outcome</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1599683"/>
                  </a:ext>
                </a:extLst>
              </a:tr>
              <a:tr h="158480">
                <a:tc>
                  <a:txBody>
                    <a:bodyPr/>
                    <a:lstStyle/>
                    <a:p>
                      <a:pPr>
                        <a:lnSpc>
                          <a:spcPct val="115000"/>
                        </a:lnSpc>
                        <a:spcAft>
                          <a:spcPts val="800"/>
                        </a:spcAft>
                        <a:buNone/>
                      </a:pPr>
                      <a:r>
                        <a:rPr lang="en-GB" sz="1400" kern="100" dirty="0">
                          <a:effectLst/>
                        </a:rPr>
                        <a:t>1:00-1:05</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Welcome and Introduction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39645870"/>
                  </a:ext>
                </a:extLst>
              </a:tr>
              <a:tr h="448187">
                <a:tc>
                  <a:txBody>
                    <a:bodyPr/>
                    <a:lstStyle/>
                    <a:p>
                      <a:pPr>
                        <a:lnSpc>
                          <a:spcPct val="115000"/>
                        </a:lnSpc>
                        <a:spcAft>
                          <a:spcPts val="800"/>
                        </a:spcAft>
                        <a:buNone/>
                      </a:pPr>
                      <a:r>
                        <a:rPr lang="en-GB" sz="1400" kern="100">
                          <a:effectLst/>
                        </a:rPr>
                        <a:t>1:05-1:15</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North West Multi-Agency Safeguarding Dataset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Intro to the regional safeguarding dataset and related guidance documents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55643874"/>
                  </a:ext>
                </a:extLst>
              </a:tr>
              <a:tr h="550586">
                <a:tc>
                  <a:txBody>
                    <a:bodyPr/>
                    <a:lstStyle/>
                    <a:p>
                      <a:pPr>
                        <a:lnSpc>
                          <a:spcPct val="115000"/>
                        </a:lnSpc>
                        <a:spcAft>
                          <a:spcPts val="800"/>
                        </a:spcAft>
                        <a:buNone/>
                      </a:pPr>
                      <a:r>
                        <a:rPr lang="en-GB" sz="1400" kern="100">
                          <a:effectLst/>
                        </a:rPr>
                        <a:t>1:15-1:40</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Factors that influence the mental health of babies, children and young people</a:t>
                      </a:r>
                    </a:p>
                    <a:p>
                      <a:pPr>
                        <a:lnSpc>
                          <a:spcPct val="115000"/>
                        </a:lnSpc>
                        <a:spcAft>
                          <a:spcPts val="800"/>
                        </a:spcAft>
                        <a:buNone/>
                      </a:pPr>
                      <a:r>
                        <a:rPr lang="en-GB" sz="1100" i="1" kern="100" dirty="0">
                          <a:effectLst/>
                          <a:latin typeface="Aptos" panose="020B0004020202020204" pitchFamily="34" charset="0"/>
                          <a:ea typeface="Aptos" panose="020B0004020202020204" pitchFamily="34" charset="0"/>
                          <a:cs typeface="Arial" panose="020B0604020202020204" pitchFamily="34" charset="0"/>
                        </a:rPr>
                        <a:t>Julie Dunning, Health and Wellbeing Manager, Office for Health Improvement and Disparities, DHSC</a:t>
                      </a:r>
                      <a:br>
                        <a:rPr lang="en-GB" sz="1100" i="1" kern="100" dirty="0">
                          <a:effectLst/>
                          <a:latin typeface="Aptos" panose="020B0004020202020204" pitchFamily="34" charset="0"/>
                          <a:ea typeface="Aptos" panose="020B0004020202020204" pitchFamily="34" charset="0"/>
                          <a:cs typeface="Arial" panose="020B0604020202020204" pitchFamily="34" charset="0"/>
                        </a:rPr>
                      </a:br>
                      <a:endParaRPr lang="en-GB" sz="1100" i="1" kern="100" dirty="0">
                        <a:effectLst/>
                        <a:latin typeface="Aptos" panose="020B0004020202020204" pitchFamily="34" charset="0"/>
                        <a:ea typeface="Aptos" panose="020B0004020202020204" pitchFamily="34" charset="0"/>
                        <a:cs typeface="Arial" panose="020B0604020202020204" pitchFamily="34" charset="0"/>
                      </a:endParaRPr>
                    </a:p>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The Spectrum of Mental Health</a:t>
                      </a:r>
                    </a:p>
                    <a:p>
                      <a:pPr>
                        <a:lnSpc>
                          <a:spcPct val="115000"/>
                        </a:lnSpc>
                        <a:spcAft>
                          <a:spcPts val="800"/>
                        </a:spcAft>
                        <a:buNone/>
                      </a:pPr>
                      <a:r>
                        <a:rPr lang="en-GB" sz="1100" i="1" kern="100" dirty="0">
                          <a:effectLst/>
                          <a:latin typeface="Aptos" panose="020B0004020202020204" pitchFamily="34" charset="0"/>
                          <a:ea typeface="Aptos" panose="020B0004020202020204" pitchFamily="34" charset="0"/>
                          <a:cs typeface="Arial" panose="020B0604020202020204" pitchFamily="34" charset="0"/>
                        </a:rPr>
                        <a:t>Jo Sampson, Health Improvement Programme Manager (North West), Office for Health Improvement and Disparities, DHSC</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Introduction to the government framework, modifiable factors and guidance on </a:t>
                      </a:r>
                      <a:r>
                        <a:rPr lang="en-GB" sz="1200" u="sng" kern="100">
                          <a:solidFill>
                            <a:srgbClr val="467886"/>
                          </a:solidFill>
                          <a:effectLst/>
                          <a:latin typeface="Aptos" panose="020B0004020202020204" pitchFamily="34" charset="0"/>
                          <a:ea typeface="Aptos" panose="020B0004020202020204" pitchFamily="34" charset="0"/>
                          <a:cs typeface="Arial" panose="020B0604020202020204" pitchFamily="34" charset="0"/>
                          <a:hlinkClick r:id="rId2"/>
                        </a:rPr>
                        <a:t>Improving the mental health of babies, children and young people</a:t>
                      </a:r>
                      <a:r>
                        <a:rPr lang="en-GB" sz="1200" kern="100">
                          <a:effectLst/>
                          <a:latin typeface="Aptos" panose="020B0004020202020204" pitchFamily="34" charset="0"/>
                          <a:ea typeface="Aptos" panose="020B0004020202020204" pitchFamily="34" charset="0"/>
                          <a:cs typeface="Arial" panose="020B0604020202020204" pitchFamily="34" charset="0"/>
                        </a:rPr>
                        <a:t>.</a:t>
                      </a:r>
                    </a:p>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Overview of the spectrum of mental health for safeguarding partnerships to consider how and where to focus attention and data discussion.</a:t>
                      </a:r>
                    </a:p>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3782047"/>
                  </a:ext>
                </a:extLst>
              </a:tr>
              <a:tr h="731509">
                <a:tc>
                  <a:txBody>
                    <a:bodyPr/>
                    <a:lstStyle/>
                    <a:p>
                      <a:pPr>
                        <a:lnSpc>
                          <a:spcPct val="115000"/>
                        </a:lnSpc>
                        <a:spcAft>
                          <a:spcPts val="800"/>
                        </a:spcAft>
                        <a:buNone/>
                      </a:pPr>
                      <a:r>
                        <a:rPr lang="en-GB" sz="1400" kern="100" dirty="0">
                          <a:effectLst/>
                        </a:rPr>
                        <a:t>1:40</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Breakout 1: Existing data</a:t>
                      </a:r>
                    </a:p>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(20 minutes)</a:t>
                      </a:r>
                    </a:p>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What data and insights do we have that could help us better understand and respond to child and parental mental health?</a:t>
                      </a:r>
                    </a:p>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 Where should be focus our attention and data monitoring-discussions?</a:t>
                      </a:r>
                    </a:p>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 </a:t>
                      </a:r>
                      <a:r>
                        <a:rPr lang="en-GB" sz="1100" i="1" kern="100" dirty="0">
                          <a:effectLst/>
                          <a:latin typeface="Aptos" panose="020B0004020202020204" pitchFamily="34" charset="0"/>
                          <a:ea typeface="Aptos" panose="020B0004020202020204" pitchFamily="34" charset="0"/>
                          <a:cs typeface="Arial" panose="020B0604020202020204" pitchFamily="34" charset="0"/>
                        </a:rPr>
                        <a:t>Please make notes to share in group feedback chat function</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08700417"/>
                  </a:ext>
                </a:extLst>
              </a:tr>
              <a:tr h="158480">
                <a:tc>
                  <a:txBody>
                    <a:bodyPr/>
                    <a:lstStyle/>
                    <a:p>
                      <a:pPr>
                        <a:lnSpc>
                          <a:spcPct val="115000"/>
                        </a:lnSpc>
                        <a:spcAft>
                          <a:spcPts val="800"/>
                        </a:spcAft>
                        <a:buNone/>
                      </a:pPr>
                      <a:r>
                        <a:rPr lang="en-GB" sz="1400" kern="100" dirty="0">
                          <a:effectLst/>
                          <a:latin typeface="Aptos" panose="020B0004020202020204" pitchFamily="34" charset="0"/>
                          <a:ea typeface="Aptos" panose="020B0004020202020204" pitchFamily="34" charset="0"/>
                          <a:cs typeface="Arial" panose="020B0604020202020204" pitchFamily="34" charset="0"/>
                        </a:rPr>
                        <a:t>2:00</a:t>
                      </a: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Group feedback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62090301"/>
                  </a:ext>
                </a:extLst>
              </a:tr>
              <a:tr h="1285777">
                <a:tc>
                  <a:txBody>
                    <a:bodyPr/>
                    <a:lstStyle/>
                    <a:p>
                      <a:pPr>
                        <a:lnSpc>
                          <a:spcPct val="115000"/>
                        </a:lnSpc>
                        <a:spcAft>
                          <a:spcPts val="800"/>
                        </a:spcAft>
                        <a:buNone/>
                      </a:pPr>
                      <a:r>
                        <a:rPr lang="en-GB" sz="1400" kern="100" dirty="0">
                          <a:effectLst/>
                        </a:rPr>
                        <a:t>2:15</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Breakout 2: Gaps</a:t>
                      </a:r>
                    </a:p>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(20 minutes)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Where do you see gaps in data and insights to better understand and respond to child and parental mental health?</a:t>
                      </a:r>
                    </a:p>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 What data and insights could your agency bring to your local safeguarding partnership arrangement, to help fill identified gaps?</a:t>
                      </a:r>
                    </a:p>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 </a:t>
                      </a:r>
                      <a:r>
                        <a:rPr lang="en-GB" sz="1100" i="1" kern="100" dirty="0">
                          <a:effectLst/>
                          <a:latin typeface="Aptos" panose="020B0004020202020204" pitchFamily="34" charset="0"/>
                          <a:ea typeface="Aptos" panose="020B0004020202020204" pitchFamily="34" charset="0"/>
                          <a:cs typeface="Arial" panose="020B0604020202020204" pitchFamily="34" charset="0"/>
                        </a:rPr>
                        <a:t>Please make notes to share in group feedback chat function</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97420450"/>
                  </a:ext>
                </a:extLst>
              </a:tr>
              <a:tr h="158480">
                <a:tc>
                  <a:txBody>
                    <a:bodyPr/>
                    <a:lstStyle/>
                    <a:p>
                      <a:pPr>
                        <a:lnSpc>
                          <a:spcPct val="115000"/>
                        </a:lnSpc>
                        <a:spcAft>
                          <a:spcPts val="800"/>
                        </a:spcAft>
                        <a:buNone/>
                      </a:pPr>
                      <a:r>
                        <a:rPr lang="en-GB" sz="1400" kern="100" dirty="0">
                          <a:effectLst/>
                        </a:rPr>
                        <a:t>2:35</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Group feedback</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87110658"/>
                  </a:ext>
                </a:extLst>
              </a:tr>
              <a:tr h="621610">
                <a:tc>
                  <a:txBody>
                    <a:bodyPr/>
                    <a:lstStyle/>
                    <a:p>
                      <a:pPr>
                        <a:lnSpc>
                          <a:spcPct val="115000"/>
                        </a:lnSpc>
                        <a:spcAft>
                          <a:spcPts val="800"/>
                        </a:spcAft>
                        <a:buNone/>
                      </a:pPr>
                      <a:r>
                        <a:rPr lang="en-GB" sz="1400" kern="100" dirty="0">
                          <a:effectLst/>
                        </a:rPr>
                        <a:t>2:30</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30383" marR="303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Close – Next Steps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15000"/>
                        </a:lnSpc>
                        <a:spcAft>
                          <a:spcPts val="8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Feedback survey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30658888"/>
                  </a:ext>
                </a:extLst>
              </a:tr>
            </a:tbl>
          </a:graphicData>
        </a:graphic>
      </p:graphicFrame>
    </p:spTree>
    <p:extLst>
      <p:ext uri="{BB962C8B-B14F-4D97-AF65-F5344CB8AC3E}">
        <p14:creationId xmlns:p14="http://schemas.microsoft.com/office/powerpoint/2010/main" val="2979541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id="{D30637E6-D303-8F45-492B-DCDCCD13A7DD}"/>
              </a:ext>
            </a:extLst>
          </p:cNvPr>
          <p:cNvSpPr txBox="1">
            <a:spLocks/>
          </p:cNvSpPr>
          <p:nvPr/>
        </p:nvSpPr>
        <p:spPr>
          <a:xfrm>
            <a:off x="304062" y="1418399"/>
            <a:ext cx="11484284" cy="500462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endParaRPr lang="en-GB" sz="1600" b="1" dirty="0">
              <a:solidFill>
                <a:schemeClr val="tx1"/>
              </a:solidFill>
            </a:endParaRPr>
          </a:p>
          <a:p>
            <a:pPr algn="l"/>
            <a:endParaRPr lang="en-GB" b="1" dirty="0">
              <a:solidFill>
                <a:srgbClr val="0070C0"/>
              </a:solidFill>
            </a:endParaRPr>
          </a:p>
          <a:p>
            <a:pPr algn="l"/>
            <a:endParaRPr lang="en-GB" dirty="0"/>
          </a:p>
        </p:txBody>
      </p:sp>
      <p:sp>
        <p:nvSpPr>
          <p:cNvPr id="4" name="Rectangle 3">
            <a:extLst>
              <a:ext uri="{FF2B5EF4-FFF2-40B4-BE49-F238E27FC236}">
                <a16:creationId xmlns:a16="http://schemas.microsoft.com/office/drawing/2014/main" id="{C353C033-A43E-FA93-5B73-712F3D65BEE0}"/>
              </a:ext>
            </a:extLst>
          </p:cNvPr>
          <p:cNvSpPr/>
          <p:nvPr/>
        </p:nvSpPr>
        <p:spPr>
          <a:xfrm>
            <a:off x="0" y="0"/>
            <a:ext cx="12192000" cy="103474"/>
          </a:xfrm>
          <a:prstGeom prst="rect">
            <a:avLst/>
          </a:prstGeom>
          <a:solidFill>
            <a:srgbClr val="E08306"/>
          </a:solidFill>
          <a:ln>
            <a:solidFill>
              <a:srgbClr val="26547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sp>
        <p:nvSpPr>
          <p:cNvPr id="2" name="TextBox 1">
            <a:extLst>
              <a:ext uri="{FF2B5EF4-FFF2-40B4-BE49-F238E27FC236}">
                <a16:creationId xmlns:a16="http://schemas.microsoft.com/office/drawing/2014/main" id="{B8B3727E-D8D3-9632-A3EE-C10ECB53E54D}"/>
              </a:ext>
            </a:extLst>
          </p:cNvPr>
          <p:cNvSpPr txBox="1"/>
          <p:nvPr/>
        </p:nvSpPr>
        <p:spPr>
          <a:xfrm>
            <a:off x="183636" y="272216"/>
            <a:ext cx="7190664" cy="800219"/>
          </a:xfrm>
          <a:prstGeom prst="rect">
            <a:avLst/>
          </a:prstGeom>
          <a:noFill/>
        </p:spPr>
        <p:txBody>
          <a:bodyPr wrap="square" rtlCol="0">
            <a:spAutoFit/>
          </a:bodyPr>
          <a:lstStyle/>
          <a:p>
            <a:r>
              <a:rPr lang="en-GB" sz="3200" dirty="0"/>
              <a:t>NW Safeguarding Partnership</a:t>
            </a:r>
          </a:p>
          <a:p>
            <a:r>
              <a:rPr lang="en-GB" sz="1400" dirty="0">
                <a:hlinkClick r:id="rId3"/>
              </a:rPr>
              <a:t>North West Children's Safeguarding Partnership MoU | NWADCS</a:t>
            </a:r>
            <a:r>
              <a:rPr lang="en-GB" sz="1400" dirty="0"/>
              <a:t> </a:t>
            </a:r>
          </a:p>
        </p:txBody>
      </p:sp>
      <p:sp>
        <p:nvSpPr>
          <p:cNvPr id="5" name="TextBox 4">
            <a:extLst>
              <a:ext uri="{FF2B5EF4-FFF2-40B4-BE49-F238E27FC236}">
                <a16:creationId xmlns:a16="http://schemas.microsoft.com/office/drawing/2014/main" id="{C2CAEC94-CCF0-2184-18D1-3C75B783ABDC}"/>
              </a:ext>
            </a:extLst>
          </p:cNvPr>
          <p:cNvSpPr txBox="1"/>
          <p:nvPr/>
        </p:nvSpPr>
        <p:spPr>
          <a:xfrm>
            <a:off x="293644" y="1147286"/>
            <a:ext cx="7190663" cy="5632311"/>
          </a:xfrm>
          <a:prstGeom prst="rect">
            <a:avLst/>
          </a:prstGeom>
          <a:noFill/>
        </p:spPr>
        <p:txBody>
          <a:bodyPr wrap="square" rtlCol="0">
            <a:spAutoFit/>
          </a:bodyPr>
          <a:lstStyle/>
          <a:p>
            <a:endParaRPr lang="en-GB" dirty="0"/>
          </a:p>
          <a:p>
            <a:r>
              <a:rPr lang="en-GB" dirty="0"/>
              <a:t>Leading new and innovative approaches in the North West Pilot</a:t>
            </a:r>
          </a:p>
          <a:p>
            <a:r>
              <a:rPr lang="en-GB" dirty="0"/>
              <a:t>Committing to:</a:t>
            </a:r>
          </a:p>
          <a:p>
            <a:endParaRPr lang="en-GB" dirty="0"/>
          </a:p>
          <a:p>
            <a:pPr marL="285750" indent="-285750">
              <a:buFont typeface="Arial" panose="020B0604020202020204" pitchFamily="34" charset="0"/>
              <a:buChar char="•"/>
            </a:pPr>
            <a:r>
              <a:rPr lang="en-GB" b="1" dirty="0"/>
              <a:t>Sharing </a:t>
            </a:r>
            <a:r>
              <a:rPr lang="en-GB" dirty="0"/>
              <a:t>what's working for our children and families</a:t>
            </a:r>
          </a:p>
          <a:p>
            <a:endParaRPr lang="en-GB" dirty="0"/>
          </a:p>
          <a:p>
            <a:pPr marL="285750" indent="-285750">
              <a:buFont typeface="Arial" panose="020B0604020202020204" pitchFamily="34" charset="0"/>
              <a:buChar char="•"/>
            </a:pPr>
            <a:r>
              <a:rPr lang="en-GB" b="1" dirty="0"/>
              <a:t>Enabling</a:t>
            </a:r>
            <a:r>
              <a:rPr lang="en-GB" dirty="0"/>
              <a:t> the sharing to be adopted and build upon in our systems</a:t>
            </a:r>
          </a:p>
          <a:p>
            <a:endParaRPr lang="en-GB" dirty="0"/>
          </a:p>
          <a:p>
            <a:pPr marL="285750" indent="-285750">
              <a:buFont typeface="Arial" panose="020B0604020202020204" pitchFamily="34" charset="0"/>
              <a:buChar char="•"/>
            </a:pPr>
            <a:r>
              <a:rPr lang="en-GB" b="1" dirty="0"/>
              <a:t>Collaborating </a:t>
            </a:r>
            <a:r>
              <a:rPr lang="en-GB" dirty="0"/>
              <a:t>on common challenges/needs, avoid duplication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r>
              <a:rPr lang="en-GB" b="1" dirty="0"/>
              <a:t>Examples of outcomes and impact:</a:t>
            </a: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NW Multi agency data set</a:t>
            </a:r>
          </a:p>
          <a:p>
            <a:pPr marL="285750" indent="-285750">
              <a:buFont typeface="Arial" panose="020B0604020202020204" pitchFamily="34" charset="0"/>
              <a:buChar char="•"/>
            </a:pPr>
            <a:r>
              <a:rPr lang="en-GB" dirty="0"/>
              <a:t>Sub regional and regional safeguarding effectiveness reporting </a:t>
            </a:r>
          </a:p>
          <a:p>
            <a:pPr marL="285750" indent="-285750">
              <a:buFont typeface="Arial" panose="020B0604020202020204" pitchFamily="34" charset="0"/>
              <a:buChar char="•"/>
            </a:pPr>
            <a:r>
              <a:rPr lang="en-GB" dirty="0"/>
              <a:t>Child Sexual Abuse NW strategy (4300 participants) </a:t>
            </a:r>
          </a:p>
          <a:p>
            <a:pPr marL="285750" indent="-285750">
              <a:buFont typeface="Arial" panose="020B0604020202020204" pitchFamily="34" charset="0"/>
              <a:buChar char="•"/>
            </a:pPr>
            <a:r>
              <a:rPr lang="en-GB" dirty="0"/>
              <a:t>Co production of thresholds tools with children and families</a:t>
            </a:r>
          </a:p>
          <a:p>
            <a:pPr marL="285750" indent="-285750">
              <a:buFont typeface="Arial" panose="020B0604020202020204" pitchFamily="34" charset="0"/>
              <a:buChar char="•"/>
            </a:pPr>
            <a:r>
              <a:rPr lang="en-GB" dirty="0"/>
              <a:t>Scoping for system to share NW learning and resources from practice reviews</a:t>
            </a:r>
          </a:p>
          <a:p>
            <a:endParaRPr lang="en-GB" dirty="0"/>
          </a:p>
        </p:txBody>
      </p:sp>
      <p:sp>
        <p:nvSpPr>
          <p:cNvPr id="3" name="Rectangle 2">
            <a:extLst>
              <a:ext uri="{FF2B5EF4-FFF2-40B4-BE49-F238E27FC236}">
                <a16:creationId xmlns:a16="http://schemas.microsoft.com/office/drawing/2014/main" id="{798B1359-9969-FDE8-300C-9777FF47BB52}"/>
              </a:ext>
            </a:extLst>
          </p:cNvPr>
          <p:cNvSpPr/>
          <p:nvPr/>
        </p:nvSpPr>
        <p:spPr>
          <a:xfrm>
            <a:off x="0" y="6754526"/>
            <a:ext cx="12192000" cy="103474"/>
          </a:xfrm>
          <a:prstGeom prst="rect">
            <a:avLst/>
          </a:prstGeom>
          <a:solidFill>
            <a:srgbClr val="26547C"/>
          </a:solidFill>
          <a:ln>
            <a:solidFill>
              <a:srgbClr val="26547C"/>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dirty="0"/>
          </a:p>
        </p:txBody>
      </p:sp>
      <p:pic>
        <p:nvPicPr>
          <p:cNvPr id="8" name="Picture 7" descr="A poster with different colored arrows and words&#10;&#10;Description automatically generated with medium confidence">
            <a:extLst>
              <a:ext uri="{FF2B5EF4-FFF2-40B4-BE49-F238E27FC236}">
                <a16:creationId xmlns:a16="http://schemas.microsoft.com/office/drawing/2014/main" id="{E43C1EF9-BBEE-D00A-7D38-154D0F3388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1826" y="272216"/>
            <a:ext cx="4206538" cy="6378835"/>
          </a:xfrm>
          <a:prstGeom prst="rect">
            <a:avLst/>
          </a:prstGeom>
        </p:spPr>
      </p:pic>
    </p:spTree>
    <p:extLst>
      <p:ext uri="{BB962C8B-B14F-4D97-AF65-F5344CB8AC3E}">
        <p14:creationId xmlns:p14="http://schemas.microsoft.com/office/powerpoint/2010/main" val="3210290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8F3B1-94CD-4460-39A0-F1ADFDAD0DE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9BEC607-D014-5621-88AC-6559B7E0528C}"/>
              </a:ext>
            </a:extLst>
          </p:cNvPr>
          <p:cNvSpPr/>
          <p:nvPr/>
        </p:nvSpPr>
        <p:spPr>
          <a:xfrm>
            <a:off x="431977" y="695277"/>
            <a:ext cx="2642531" cy="1064018"/>
          </a:xfrm>
          <a:prstGeom prst="rect">
            <a:avLst/>
          </a:prstGeom>
          <a:solidFill>
            <a:srgbClr val="DB78D0"/>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Arial" panose="020B0604020202020204" pitchFamily="34" charset="0"/>
                <a:cs typeface="Arial" panose="020B0604020202020204" pitchFamily="34" charset="0"/>
              </a:rPr>
              <a:t>Commitment 1</a:t>
            </a:r>
            <a:br>
              <a:rPr lang="en-GB" sz="1200" dirty="0">
                <a:solidFill>
                  <a:schemeClr val="tx1"/>
                </a:solidFill>
                <a:latin typeface="Arial" panose="020B0604020202020204" pitchFamily="34" charset="0"/>
                <a:cs typeface="Arial" panose="020B0604020202020204" pitchFamily="34" charset="0"/>
              </a:rPr>
            </a:br>
            <a:br>
              <a:rPr lang="en-GB" sz="1200" dirty="0">
                <a:solidFill>
                  <a:schemeClr val="tx1"/>
                </a:solidFill>
                <a:latin typeface="Arial" panose="020B0604020202020204" pitchFamily="34" charset="0"/>
                <a:cs typeface="Arial" panose="020B0604020202020204" pitchFamily="34" charset="0"/>
              </a:rPr>
            </a:br>
            <a:r>
              <a:rPr lang="en-GB" sz="1200" dirty="0">
                <a:solidFill>
                  <a:schemeClr val="tx1"/>
                </a:solidFill>
                <a:latin typeface="Arial" panose="020B0604020202020204" pitchFamily="34" charset="0"/>
                <a:cs typeface="Arial" panose="020B0604020202020204" pitchFamily="34" charset="0"/>
              </a:rPr>
              <a:t>Children’s needs are identified early and effectively responded to</a:t>
            </a:r>
          </a:p>
        </p:txBody>
      </p:sp>
      <p:sp>
        <p:nvSpPr>
          <p:cNvPr id="3" name="Rectangle 2">
            <a:extLst>
              <a:ext uri="{FF2B5EF4-FFF2-40B4-BE49-F238E27FC236}">
                <a16:creationId xmlns:a16="http://schemas.microsoft.com/office/drawing/2014/main" id="{6F0481A2-DBEE-3D7E-4C51-1E1DA187E470}"/>
              </a:ext>
            </a:extLst>
          </p:cNvPr>
          <p:cNvSpPr/>
          <p:nvPr/>
        </p:nvSpPr>
        <p:spPr>
          <a:xfrm>
            <a:off x="3360880" y="695277"/>
            <a:ext cx="2642531" cy="1064018"/>
          </a:xfrm>
          <a:prstGeom prst="rect">
            <a:avLst/>
          </a:prstGeom>
          <a:solidFill>
            <a:srgbClr val="4E95D9"/>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Arial" panose="020B0604020202020204" pitchFamily="34" charset="0"/>
                <a:cs typeface="Arial" panose="020B0604020202020204" pitchFamily="34" charset="0"/>
              </a:rPr>
              <a:t>Commitment 2</a:t>
            </a:r>
            <a:br>
              <a:rPr lang="en-GB" sz="1200" dirty="0">
                <a:solidFill>
                  <a:schemeClr val="tx1"/>
                </a:solidFill>
                <a:latin typeface="Arial" panose="020B0604020202020204" pitchFamily="34" charset="0"/>
                <a:cs typeface="Arial" panose="020B0604020202020204" pitchFamily="34" charset="0"/>
              </a:rPr>
            </a:br>
            <a:br>
              <a:rPr lang="en-GB" sz="1200" dirty="0">
                <a:solidFill>
                  <a:schemeClr val="tx1"/>
                </a:solidFill>
                <a:latin typeface="Arial" panose="020B0604020202020204" pitchFamily="34" charset="0"/>
                <a:cs typeface="Arial" panose="020B0604020202020204" pitchFamily="34" charset="0"/>
              </a:rPr>
            </a:br>
            <a:r>
              <a:rPr lang="en-GB" sz="1200" dirty="0">
                <a:solidFill>
                  <a:schemeClr val="tx1"/>
                </a:solidFill>
                <a:latin typeface="Arial" panose="020B0604020202020204" pitchFamily="34" charset="0"/>
                <a:cs typeface="Arial" panose="020B0604020202020204" pitchFamily="34" charset="0"/>
              </a:rPr>
              <a:t>Children are protected from risk of harm</a:t>
            </a:r>
          </a:p>
        </p:txBody>
      </p:sp>
      <p:sp>
        <p:nvSpPr>
          <p:cNvPr id="7" name="Rectangle 6">
            <a:extLst>
              <a:ext uri="{FF2B5EF4-FFF2-40B4-BE49-F238E27FC236}">
                <a16:creationId xmlns:a16="http://schemas.microsoft.com/office/drawing/2014/main" id="{F8AF98FD-B574-A7DA-C3A8-24A27885F207}"/>
              </a:ext>
            </a:extLst>
          </p:cNvPr>
          <p:cNvSpPr/>
          <p:nvPr/>
        </p:nvSpPr>
        <p:spPr>
          <a:xfrm>
            <a:off x="9330710" y="695277"/>
            <a:ext cx="2429313" cy="1064018"/>
          </a:xfrm>
          <a:prstGeom prst="rect">
            <a:avLst/>
          </a:prstGeom>
          <a:solidFill>
            <a:srgbClr val="8ED973"/>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Arial" panose="020B0604020202020204" pitchFamily="34" charset="0"/>
                <a:cs typeface="Arial" panose="020B0604020202020204" pitchFamily="34" charset="0"/>
              </a:rPr>
              <a:t>Commitment 4</a:t>
            </a:r>
            <a:endParaRPr lang="en-GB" sz="1200" dirty="0">
              <a:solidFill>
                <a:schemeClr val="tx1"/>
              </a:solidFill>
              <a:latin typeface="Arial" panose="020B0604020202020204" pitchFamily="34" charset="0"/>
              <a:cs typeface="Arial" panose="020B0604020202020204" pitchFamily="34" charset="0"/>
            </a:endParaRPr>
          </a:p>
          <a:p>
            <a:pPr algn="ctr"/>
            <a:r>
              <a:rPr lang="en-GB" sz="1200" dirty="0">
                <a:solidFill>
                  <a:schemeClr val="tx1"/>
                </a:solidFill>
                <a:latin typeface="Arial" panose="020B0604020202020204" pitchFamily="34" charset="0"/>
                <a:cs typeface="Arial" panose="020B0604020202020204" pitchFamily="34" charset="0"/>
              </a:rPr>
              <a:t>Multi-agency partners work together and hold each </a:t>
            </a:r>
          </a:p>
          <a:p>
            <a:pPr algn="ctr"/>
            <a:r>
              <a:rPr lang="en-GB" sz="1200" dirty="0">
                <a:solidFill>
                  <a:schemeClr val="tx1"/>
                </a:solidFill>
                <a:latin typeface="Arial" panose="020B0604020202020204" pitchFamily="34" charset="0"/>
                <a:cs typeface="Arial" panose="020B0604020202020204" pitchFamily="34" charset="0"/>
              </a:rPr>
              <a:t>other to account</a:t>
            </a:r>
          </a:p>
        </p:txBody>
      </p:sp>
      <p:sp>
        <p:nvSpPr>
          <p:cNvPr id="8" name="Rectangle 7">
            <a:extLst>
              <a:ext uri="{FF2B5EF4-FFF2-40B4-BE49-F238E27FC236}">
                <a16:creationId xmlns:a16="http://schemas.microsoft.com/office/drawing/2014/main" id="{783CA782-238D-BF19-3E1C-67D102079D04}"/>
              </a:ext>
            </a:extLst>
          </p:cNvPr>
          <p:cNvSpPr/>
          <p:nvPr/>
        </p:nvSpPr>
        <p:spPr>
          <a:xfrm>
            <a:off x="6325206" y="695277"/>
            <a:ext cx="2743547" cy="1064018"/>
          </a:xfrm>
          <a:prstGeom prst="rect">
            <a:avLst/>
          </a:prstGeom>
          <a:solidFill>
            <a:schemeClr val="accent2">
              <a:lumMod val="60000"/>
              <a:lumOff val="4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tx1"/>
                </a:solidFill>
                <a:latin typeface="Arial" panose="020B0604020202020204" pitchFamily="34" charset="0"/>
                <a:cs typeface="Arial" panose="020B0604020202020204" pitchFamily="34" charset="0"/>
              </a:rPr>
              <a:t>Commitment 3</a:t>
            </a:r>
            <a:br>
              <a:rPr lang="en-GB" sz="1200" dirty="0">
                <a:solidFill>
                  <a:schemeClr val="tx1"/>
                </a:solidFill>
                <a:latin typeface="Arial" panose="020B0604020202020204" pitchFamily="34" charset="0"/>
                <a:cs typeface="Arial" panose="020B0604020202020204" pitchFamily="34" charset="0"/>
              </a:rPr>
            </a:br>
            <a:endParaRPr lang="en-GB" sz="1200" dirty="0">
              <a:solidFill>
                <a:schemeClr val="tx1"/>
              </a:solidFill>
              <a:latin typeface="Arial" panose="020B0604020202020204" pitchFamily="34" charset="0"/>
              <a:cs typeface="Arial" panose="020B0604020202020204" pitchFamily="34" charset="0"/>
            </a:endParaRPr>
          </a:p>
          <a:p>
            <a:pPr algn="ctr"/>
            <a:r>
              <a:rPr lang="en-GB" sz="1200" dirty="0">
                <a:solidFill>
                  <a:schemeClr val="tx1"/>
                </a:solidFill>
                <a:latin typeface="Arial" panose="020B0604020202020204" pitchFamily="34" charset="0"/>
                <a:cs typeface="Arial" panose="020B0604020202020204" pitchFamily="34" charset="0"/>
              </a:rPr>
              <a:t>Children are effectively safeguarded, and their welfare promoted</a:t>
            </a:r>
          </a:p>
        </p:txBody>
      </p:sp>
      <p:sp>
        <p:nvSpPr>
          <p:cNvPr id="12" name="Rectangle 11">
            <a:extLst>
              <a:ext uri="{FF2B5EF4-FFF2-40B4-BE49-F238E27FC236}">
                <a16:creationId xmlns:a16="http://schemas.microsoft.com/office/drawing/2014/main" id="{1CF6DAE7-F99F-73AC-F411-9979480CFC85}"/>
              </a:ext>
            </a:extLst>
          </p:cNvPr>
          <p:cNvSpPr/>
          <p:nvPr/>
        </p:nvSpPr>
        <p:spPr>
          <a:xfrm>
            <a:off x="431977" y="1944964"/>
            <a:ext cx="2642531" cy="2619718"/>
          </a:xfrm>
          <a:prstGeom prst="rect">
            <a:avLst/>
          </a:prstGeom>
          <a:solidFill>
            <a:schemeClr val="accent5">
              <a:lumMod val="20000"/>
              <a:lumOff val="80000"/>
            </a:schemeClr>
          </a:solidFill>
          <a:ln>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Contacts by agency</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Early Help lead professionals by agency</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Early Help numbers </a:t>
            </a:r>
            <a:r>
              <a:rPr lang="en-GB" sz="1050" dirty="0">
                <a:latin typeface="Arial" panose="020B0604020202020204" pitchFamily="34" charset="0"/>
                <a:cs typeface="Arial" panose="020B0604020202020204" pitchFamily="34" charset="0"/>
              </a:rPr>
              <a:t>(Family Help)</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Number of children awaiting specialist health assessments/provision (CAMHs)</a:t>
            </a:r>
          </a:p>
        </p:txBody>
      </p:sp>
      <p:sp>
        <p:nvSpPr>
          <p:cNvPr id="13" name="Rectangle 12">
            <a:extLst>
              <a:ext uri="{FF2B5EF4-FFF2-40B4-BE49-F238E27FC236}">
                <a16:creationId xmlns:a16="http://schemas.microsoft.com/office/drawing/2014/main" id="{B2A9BBC3-4E00-B82C-BCC1-73C25ED05323}"/>
              </a:ext>
            </a:extLst>
          </p:cNvPr>
          <p:cNvSpPr/>
          <p:nvPr/>
        </p:nvSpPr>
        <p:spPr>
          <a:xfrm>
            <a:off x="431977" y="5006506"/>
            <a:ext cx="2663120" cy="1229228"/>
          </a:xfrm>
          <a:prstGeom prst="rect">
            <a:avLst/>
          </a:prstGeom>
          <a:solidFill>
            <a:schemeClr val="accent5">
              <a:lumMod val="20000"/>
              <a:lumOff val="80000"/>
            </a:schemeClr>
          </a:solidFill>
          <a:ln>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Family help plans (care reforms)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Family help needs measures</a:t>
            </a:r>
          </a:p>
          <a:p>
            <a:pPr marL="171450" indent="-171450">
              <a:buFont typeface="Arial" panose="020B0604020202020204" pitchFamily="34" charset="0"/>
              <a:buChar char="•"/>
            </a:pPr>
            <a:r>
              <a:rPr lang="en-GB" sz="1100" b="1" dirty="0">
                <a:highlight>
                  <a:srgbClr val="FFFF00"/>
                </a:highlight>
                <a:latin typeface="Arial" panose="020B0604020202020204" pitchFamily="34" charset="0"/>
                <a:cs typeface="Arial" panose="020B0604020202020204" pitchFamily="34" charset="0"/>
              </a:rPr>
              <a:t>Mental Health (Child/Parental</a:t>
            </a:r>
            <a:r>
              <a:rPr lang="en-GB" sz="1200" b="1" dirty="0">
                <a:highlight>
                  <a:srgbClr val="FFFF00"/>
                </a:highlight>
                <a:latin typeface="Arial" panose="020B0604020202020204" pitchFamily="34" charset="0"/>
                <a:cs typeface="Arial" panose="020B0604020202020204" pitchFamily="34" charset="0"/>
              </a:rPr>
              <a:t>)</a:t>
            </a:r>
          </a:p>
        </p:txBody>
      </p:sp>
      <p:sp>
        <p:nvSpPr>
          <p:cNvPr id="15" name="Rectangle 14">
            <a:extLst>
              <a:ext uri="{FF2B5EF4-FFF2-40B4-BE49-F238E27FC236}">
                <a16:creationId xmlns:a16="http://schemas.microsoft.com/office/drawing/2014/main" id="{31FB3206-2637-8A3F-A2BE-441D2A85D4E8}"/>
              </a:ext>
            </a:extLst>
          </p:cNvPr>
          <p:cNvSpPr/>
          <p:nvPr/>
        </p:nvSpPr>
        <p:spPr>
          <a:xfrm>
            <a:off x="3360880" y="1944964"/>
            <a:ext cx="2642531" cy="2619719"/>
          </a:xfrm>
          <a:prstGeom prst="rect">
            <a:avLst/>
          </a:prstGeom>
          <a:solidFill>
            <a:schemeClr val="tx2">
              <a:lumMod val="10000"/>
              <a:lumOff val="90000"/>
            </a:schemeClr>
          </a:solidFill>
          <a:ln>
            <a:solidFill>
              <a:schemeClr val="tx2">
                <a:lumMod val="90000"/>
                <a:lumOff val="10000"/>
              </a:schemeClr>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in Need numbers </a:t>
            </a:r>
            <a:r>
              <a:rPr lang="en-GB" sz="1050" dirty="0">
                <a:latin typeface="Arial" panose="020B0604020202020204" pitchFamily="34" charset="0"/>
                <a:cs typeface="Arial" panose="020B0604020202020204" pitchFamily="34" charset="0"/>
              </a:rPr>
              <a:t>(Family Help)</a:t>
            </a: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Referrals by agency </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Repeat referrals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Conversion rate contacts to referrals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Strategy meetings/S47/ICPC</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Educational Attendance, Exclusions, Electively Home Educated &amp; NEET</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Repeat missing from home incidents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CSA and CSE offences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Neglect offences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Stop Searches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Arrests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Strip Searches</a:t>
            </a:r>
            <a:endParaRPr lang="en-GB" sz="900" dirty="0">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4AA84929-FBF7-C932-27C1-42E65255D5CA}"/>
              </a:ext>
            </a:extLst>
          </p:cNvPr>
          <p:cNvSpPr/>
          <p:nvPr/>
        </p:nvSpPr>
        <p:spPr>
          <a:xfrm>
            <a:off x="3360880" y="5006505"/>
            <a:ext cx="2663120" cy="1242023"/>
          </a:xfrm>
          <a:prstGeom prst="rect">
            <a:avLst/>
          </a:prstGeom>
          <a:solidFill>
            <a:schemeClr val="tx2">
              <a:lumMod val="10000"/>
              <a:lumOff val="90000"/>
            </a:schemeClr>
          </a:solidFill>
          <a:ln>
            <a:solidFill>
              <a:schemeClr val="tx2">
                <a:lumMod val="90000"/>
                <a:lumOff val="10000"/>
              </a:schemeClr>
            </a:solidFill>
          </a:ln>
        </p:spPr>
        <p:style>
          <a:lnRef idx="2">
            <a:schemeClr val="dk1"/>
          </a:lnRef>
          <a:fillRef idx="1">
            <a:schemeClr val="lt1"/>
          </a:fillRef>
          <a:effectRef idx="0">
            <a:schemeClr val="dk1"/>
          </a:effectRef>
          <a:fontRef idx="minor">
            <a:schemeClr val="dk1"/>
          </a:fontRef>
        </p:style>
        <p:txBody>
          <a:bodyPr rtlCol="0" anchor="ctr"/>
          <a:lstStyle/>
          <a:p>
            <a:endParaRPr lang="en-GB" sz="900" dirty="0">
              <a:latin typeface="Calibri" panose="020F0502020204030204" pitchFamily="34" charset="0"/>
              <a:cs typeface="Calibri" panose="020F0502020204030204" pitchFamily="34" charset="0"/>
            </a:endParaRPr>
          </a:p>
          <a:p>
            <a:pPr marL="171450" lvl="1"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Extra Familial Harm (CCE/CSE/Online Harm)</a:t>
            </a:r>
          </a:p>
          <a:p>
            <a:pPr marL="171450" lvl="1"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Domestic Abuse</a:t>
            </a:r>
          </a:p>
          <a:p>
            <a:pPr marL="171450" lvl="1"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Neglect </a:t>
            </a:r>
          </a:p>
          <a:p>
            <a:pPr marL="171450" lvl="1"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Serious Youth Violence</a:t>
            </a:r>
          </a:p>
          <a:p>
            <a:endParaRPr lang="en-GB" sz="1200" dirty="0">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B9CF22BE-4B1C-8FEE-9A51-533CF275DE6D}"/>
              </a:ext>
            </a:extLst>
          </p:cNvPr>
          <p:cNvSpPr/>
          <p:nvPr/>
        </p:nvSpPr>
        <p:spPr>
          <a:xfrm>
            <a:off x="6325206" y="1959130"/>
            <a:ext cx="2743547" cy="2605551"/>
          </a:xfrm>
          <a:prstGeom prst="rect">
            <a:avLst/>
          </a:prstGeom>
          <a:solidFill>
            <a:schemeClr val="accent2">
              <a:lumMod val="20000"/>
              <a:lumOff val="80000"/>
            </a:schemeClr>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Use of Police Powers of Protection</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Number of children subject of Child Protection Plans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Repeat CP in two years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Family Group Decision Making offered and held</a:t>
            </a:r>
          </a:p>
          <a:p>
            <a:pPr marL="171450" indent="-171450">
              <a:buFont typeface="Arial" panose="020B0604020202020204" pitchFamily="34" charset="0"/>
              <a:buChar cha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Number of children subject to Public Law Outline</a:t>
            </a:r>
          </a:p>
          <a:p>
            <a:pPr marL="171450" indent="-171450">
              <a:buFont typeface="Arial" panose="020B0604020202020204" pitchFamily="34" charset="0"/>
              <a:buChar char="•"/>
            </a:pPr>
            <a:r>
              <a:rPr lang="en-GB" sz="1100" dirty="0">
                <a:solidFill>
                  <a:prstClr val="black"/>
                </a:solidFill>
                <a:latin typeface="Arial" panose="020B0604020202020204" pitchFamily="34" charset="0"/>
                <a:cs typeface="Arial" panose="020B0604020202020204" pitchFamily="34" charset="0"/>
              </a:rPr>
              <a:t>Initial Health Assessment timeliness</a:t>
            </a:r>
            <a:endParaRPr lang="en-GB" sz="1100"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DCC0098C-EE46-169A-1531-7756BE0C2266}"/>
              </a:ext>
            </a:extLst>
          </p:cNvPr>
          <p:cNvSpPr/>
          <p:nvPr/>
        </p:nvSpPr>
        <p:spPr>
          <a:xfrm>
            <a:off x="6325206" y="5006505"/>
            <a:ext cx="2764136" cy="1229228"/>
          </a:xfrm>
          <a:prstGeom prst="rect">
            <a:avLst/>
          </a:prstGeom>
          <a:solidFill>
            <a:schemeClr val="accent2">
              <a:lumMod val="20000"/>
              <a:lumOff val="80000"/>
            </a:schemeClr>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Multi-agency child protection team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solidFill>
                  <a:prstClr val="black"/>
                </a:solidFill>
                <a:latin typeface="Arial" panose="020B0604020202020204" pitchFamily="34" charset="0"/>
                <a:cs typeface="Arial" panose="020B0604020202020204" pitchFamily="34" charset="0"/>
              </a:rPr>
              <a:t>How we understand </a:t>
            </a:r>
            <a:r>
              <a:rPr lang="en-GB" sz="1100" b="1" dirty="0">
                <a:solidFill>
                  <a:prstClr val="black"/>
                </a:solidFill>
                <a:latin typeface="Arial" panose="020B0604020202020204" pitchFamily="34" charset="0"/>
                <a:cs typeface="Arial" panose="020B0604020202020204" pitchFamily="34" charset="0"/>
              </a:rPr>
              <a:t>belonging for children</a:t>
            </a:r>
            <a:endParaRPr kumimoji="0" lang="en-GB" sz="11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C115A063-FE38-9DCB-4F92-091DA76EB9E8}"/>
              </a:ext>
            </a:extLst>
          </p:cNvPr>
          <p:cNvSpPr/>
          <p:nvPr/>
        </p:nvSpPr>
        <p:spPr>
          <a:xfrm>
            <a:off x="9330710" y="1944964"/>
            <a:ext cx="2464736" cy="2605550"/>
          </a:xfrm>
          <a:prstGeom prst="rect">
            <a:avLst/>
          </a:prstGeom>
          <a:solidFill>
            <a:schemeClr val="accent6">
              <a:lumMod val="20000"/>
              <a:lumOff val="80000"/>
            </a:schemeClr>
          </a:solid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Referrals for practice reviews, serious incident notifications and referring agency</a:t>
            </a:r>
          </a:p>
          <a:p>
            <a:pPr marL="171450" indent="-1714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Multi-agency attendance at executive meetings (including education as a strategic partner) </a:t>
            </a:r>
          </a:p>
          <a:p>
            <a:endParaRPr lang="en-GB" sz="1200" dirty="0">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26148B49-8AD1-8CF2-E1B7-4C89634B2DA3}"/>
              </a:ext>
            </a:extLst>
          </p:cNvPr>
          <p:cNvSpPr/>
          <p:nvPr/>
        </p:nvSpPr>
        <p:spPr>
          <a:xfrm>
            <a:off x="9330710" y="5006504"/>
            <a:ext cx="2464736" cy="1242023"/>
          </a:xfrm>
          <a:prstGeom prst="rect">
            <a:avLst/>
          </a:prstGeom>
          <a:solidFill>
            <a:schemeClr val="accent6">
              <a:lumMod val="20000"/>
              <a:lumOff val="80000"/>
            </a:schemeClr>
          </a:solidFill>
          <a:ln>
            <a:solidFill>
              <a:schemeClr val="accent6"/>
            </a:solidFill>
          </a:ln>
        </p:spPr>
        <p:style>
          <a:lnRef idx="2">
            <a:schemeClr val="dk1"/>
          </a:lnRef>
          <a:fillRef idx="1">
            <a:schemeClr val="lt1"/>
          </a:fillRef>
          <a:effectRef idx="0">
            <a:schemeClr val="dk1"/>
          </a:effectRef>
          <a:fontRef idx="minor">
            <a:schemeClr val="dk1"/>
          </a:fontRef>
        </p:style>
        <p:txBody>
          <a:bodyPr rtlCol="0" anchor="ctr"/>
          <a:lstStyle/>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Training delivered</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Children seen by partners</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Child and parental influence tracker</a:t>
            </a:r>
          </a:p>
          <a:p>
            <a:pPr marL="171450" indent="-171450">
              <a:buFont typeface="Arial" panose="020B0604020202020204" pitchFamily="34" charset="0"/>
              <a:buChar char="•"/>
            </a:pPr>
            <a:endParaRPr lang="en-GB" sz="1200" dirty="0">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01C9702C-6641-5F8B-65A0-24ED4B135762}"/>
              </a:ext>
            </a:extLst>
          </p:cNvPr>
          <p:cNvSpPr txBox="1"/>
          <p:nvPr/>
        </p:nvSpPr>
        <p:spPr>
          <a:xfrm>
            <a:off x="464837" y="2016320"/>
            <a:ext cx="2663121"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Measure now:</a:t>
            </a:r>
          </a:p>
        </p:txBody>
      </p:sp>
      <p:sp>
        <p:nvSpPr>
          <p:cNvPr id="23" name="TextBox 22">
            <a:extLst>
              <a:ext uri="{FF2B5EF4-FFF2-40B4-BE49-F238E27FC236}">
                <a16:creationId xmlns:a16="http://schemas.microsoft.com/office/drawing/2014/main" id="{37E2D864-90E1-62A6-7A2A-FD83354980A7}"/>
              </a:ext>
            </a:extLst>
          </p:cNvPr>
          <p:cNvSpPr txBox="1"/>
          <p:nvPr/>
        </p:nvSpPr>
        <p:spPr>
          <a:xfrm>
            <a:off x="9390548" y="2022436"/>
            <a:ext cx="2663121"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Measure now:</a:t>
            </a:r>
          </a:p>
        </p:txBody>
      </p:sp>
      <p:sp>
        <p:nvSpPr>
          <p:cNvPr id="24" name="TextBox 23">
            <a:extLst>
              <a:ext uri="{FF2B5EF4-FFF2-40B4-BE49-F238E27FC236}">
                <a16:creationId xmlns:a16="http://schemas.microsoft.com/office/drawing/2014/main" id="{49CF05F5-5F22-866E-BBA2-778E4C7A3F36}"/>
              </a:ext>
            </a:extLst>
          </p:cNvPr>
          <p:cNvSpPr txBox="1"/>
          <p:nvPr/>
        </p:nvSpPr>
        <p:spPr>
          <a:xfrm>
            <a:off x="6405632" y="2022771"/>
            <a:ext cx="2663121"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Measure now:</a:t>
            </a:r>
          </a:p>
        </p:txBody>
      </p:sp>
      <p:sp>
        <p:nvSpPr>
          <p:cNvPr id="25" name="TextBox 24">
            <a:extLst>
              <a:ext uri="{FF2B5EF4-FFF2-40B4-BE49-F238E27FC236}">
                <a16:creationId xmlns:a16="http://schemas.microsoft.com/office/drawing/2014/main" id="{DEA57BAD-28E1-9B2B-4D72-E0F7A8D2D041}"/>
              </a:ext>
            </a:extLst>
          </p:cNvPr>
          <p:cNvSpPr txBox="1"/>
          <p:nvPr/>
        </p:nvSpPr>
        <p:spPr>
          <a:xfrm>
            <a:off x="3420716" y="2016319"/>
            <a:ext cx="2663121"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Measure now:</a:t>
            </a:r>
          </a:p>
        </p:txBody>
      </p:sp>
      <p:sp>
        <p:nvSpPr>
          <p:cNvPr id="26" name="TextBox 25">
            <a:extLst>
              <a:ext uri="{FF2B5EF4-FFF2-40B4-BE49-F238E27FC236}">
                <a16:creationId xmlns:a16="http://schemas.microsoft.com/office/drawing/2014/main" id="{33C2BF11-4E5D-8E79-A88B-44DA4EC89959}"/>
              </a:ext>
            </a:extLst>
          </p:cNvPr>
          <p:cNvSpPr txBox="1"/>
          <p:nvPr/>
        </p:nvSpPr>
        <p:spPr>
          <a:xfrm>
            <a:off x="396554" y="4670003"/>
            <a:ext cx="2423558"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Develop:</a:t>
            </a:r>
          </a:p>
        </p:txBody>
      </p:sp>
      <p:sp>
        <p:nvSpPr>
          <p:cNvPr id="27" name="TextBox 26">
            <a:extLst>
              <a:ext uri="{FF2B5EF4-FFF2-40B4-BE49-F238E27FC236}">
                <a16:creationId xmlns:a16="http://schemas.microsoft.com/office/drawing/2014/main" id="{B1597E90-4478-2D8C-01CE-671450475F34}"/>
              </a:ext>
            </a:extLst>
          </p:cNvPr>
          <p:cNvSpPr txBox="1"/>
          <p:nvPr/>
        </p:nvSpPr>
        <p:spPr>
          <a:xfrm>
            <a:off x="3324304" y="4670004"/>
            <a:ext cx="2423558"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Develop:</a:t>
            </a:r>
          </a:p>
        </p:txBody>
      </p:sp>
      <p:sp>
        <p:nvSpPr>
          <p:cNvPr id="28" name="TextBox 27">
            <a:extLst>
              <a:ext uri="{FF2B5EF4-FFF2-40B4-BE49-F238E27FC236}">
                <a16:creationId xmlns:a16="http://schemas.microsoft.com/office/drawing/2014/main" id="{1928BA0F-36DC-4180-2575-4E02E25401D9}"/>
              </a:ext>
            </a:extLst>
          </p:cNvPr>
          <p:cNvSpPr txBox="1"/>
          <p:nvPr/>
        </p:nvSpPr>
        <p:spPr>
          <a:xfrm>
            <a:off x="6252054" y="4705074"/>
            <a:ext cx="2423558"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Develop:</a:t>
            </a:r>
          </a:p>
        </p:txBody>
      </p:sp>
      <p:sp>
        <p:nvSpPr>
          <p:cNvPr id="29" name="TextBox 28">
            <a:extLst>
              <a:ext uri="{FF2B5EF4-FFF2-40B4-BE49-F238E27FC236}">
                <a16:creationId xmlns:a16="http://schemas.microsoft.com/office/drawing/2014/main" id="{AAB86CDA-1123-8551-DABF-E133F7004E7C}"/>
              </a:ext>
            </a:extLst>
          </p:cNvPr>
          <p:cNvSpPr txBox="1"/>
          <p:nvPr/>
        </p:nvSpPr>
        <p:spPr>
          <a:xfrm>
            <a:off x="9248414" y="4670447"/>
            <a:ext cx="2423558" cy="276999"/>
          </a:xfrm>
          <a:prstGeom prst="rect">
            <a:avLst/>
          </a:prstGeom>
          <a:noFill/>
        </p:spPr>
        <p:txBody>
          <a:bodyPr wrap="square" rtlCol="0">
            <a:spAutoFit/>
          </a:bodyPr>
          <a:lstStyle/>
          <a:p>
            <a:r>
              <a:rPr lang="en-GB" sz="1200" b="1" dirty="0">
                <a:latin typeface="Arial" panose="020B0604020202020204" pitchFamily="34" charset="0"/>
                <a:cs typeface="Arial" panose="020B0604020202020204" pitchFamily="34" charset="0"/>
              </a:rPr>
              <a:t>Develop</a:t>
            </a:r>
            <a:r>
              <a:rPr lang="en-GB" sz="1200" b="1" dirty="0">
                <a:latin typeface="Calibri" panose="020F0502020204030204" pitchFamily="34" charset="0"/>
                <a:cs typeface="Calibri" panose="020F0502020204030204" pitchFamily="34" charset="0"/>
              </a:rPr>
              <a:t>:</a:t>
            </a:r>
          </a:p>
        </p:txBody>
      </p:sp>
      <p:sp>
        <p:nvSpPr>
          <p:cNvPr id="5" name="TextBox 4">
            <a:extLst>
              <a:ext uri="{FF2B5EF4-FFF2-40B4-BE49-F238E27FC236}">
                <a16:creationId xmlns:a16="http://schemas.microsoft.com/office/drawing/2014/main" id="{5EBA5D6E-38F7-3B2D-41DF-9BA707A88163}"/>
              </a:ext>
            </a:extLst>
          </p:cNvPr>
          <p:cNvSpPr txBox="1"/>
          <p:nvPr/>
        </p:nvSpPr>
        <p:spPr>
          <a:xfrm>
            <a:off x="396554" y="6353849"/>
            <a:ext cx="11398892"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Voice and experience of children and families- belonging, loving homes and thriving families</a:t>
            </a:r>
          </a:p>
        </p:txBody>
      </p:sp>
      <p:sp>
        <p:nvSpPr>
          <p:cNvPr id="6" name="TextBox 5">
            <a:extLst>
              <a:ext uri="{FF2B5EF4-FFF2-40B4-BE49-F238E27FC236}">
                <a16:creationId xmlns:a16="http://schemas.microsoft.com/office/drawing/2014/main" id="{5B80E852-FC8E-D0F5-B0B3-817FD3172A54}"/>
              </a:ext>
            </a:extLst>
          </p:cNvPr>
          <p:cNvSpPr txBox="1"/>
          <p:nvPr/>
        </p:nvSpPr>
        <p:spPr>
          <a:xfrm>
            <a:off x="396554" y="140010"/>
            <a:ext cx="11398892" cy="369332"/>
          </a:xfrm>
          <a:prstGeom prst="rect">
            <a:avLst/>
          </a:prstGeom>
          <a:noFill/>
        </p:spPr>
        <p:txBody>
          <a:bodyPr wrap="square" rtlCol="0">
            <a:spAutoFit/>
          </a:bodyPr>
          <a:lstStyle/>
          <a:p>
            <a:pPr algn="ctr"/>
            <a:r>
              <a:rPr lang="en-GB" b="1" dirty="0">
                <a:latin typeface="Arial" panose="020B0604020202020204" pitchFamily="34" charset="0"/>
                <a:cs typeface="Arial" panose="020B0604020202020204" pitchFamily="34" charset="0"/>
              </a:rPr>
              <a:t>Sub regional overarching analysis of public health, deprivation, demand on systems to scene set</a:t>
            </a:r>
          </a:p>
        </p:txBody>
      </p:sp>
    </p:spTree>
    <p:extLst>
      <p:ext uri="{BB962C8B-B14F-4D97-AF65-F5344CB8AC3E}">
        <p14:creationId xmlns:p14="http://schemas.microsoft.com/office/powerpoint/2010/main" val="518559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6290690"/>
            <a:ext cx="12182855" cy="466654"/>
          </a:xfrm>
          <a:prstGeom prst="rect">
            <a:avLst/>
          </a:prstGeom>
        </p:spPr>
      </p:pic>
      <p:sp>
        <p:nvSpPr>
          <p:cNvPr id="3" name="object 3"/>
          <p:cNvSpPr/>
          <p:nvPr/>
        </p:nvSpPr>
        <p:spPr>
          <a:xfrm>
            <a:off x="544830" y="553973"/>
            <a:ext cx="11094720" cy="5390515"/>
          </a:xfrm>
          <a:custGeom>
            <a:avLst/>
            <a:gdLst/>
            <a:ahLst/>
            <a:cxnLst/>
            <a:rect l="l" t="t" r="r" b="b"/>
            <a:pathLst>
              <a:path w="11094720" h="5390515">
                <a:moveTo>
                  <a:pt x="10196322" y="0"/>
                </a:moveTo>
                <a:lnTo>
                  <a:pt x="0" y="0"/>
                </a:lnTo>
                <a:lnTo>
                  <a:pt x="0" y="4491990"/>
                </a:lnTo>
                <a:lnTo>
                  <a:pt x="1245" y="4539704"/>
                </a:lnTo>
                <a:lnTo>
                  <a:pt x="4939" y="4586770"/>
                </a:lnTo>
                <a:lnTo>
                  <a:pt x="11021" y="4633125"/>
                </a:lnTo>
                <a:lnTo>
                  <a:pt x="19428" y="4678706"/>
                </a:lnTo>
                <a:lnTo>
                  <a:pt x="30098" y="4723453"/>
                </a:lnTo>
                <a:lnTo>
                  <a:pt x="42968" y="4767303"/>
                </a:lnTo>
                <a:lnTo>
                  <a:pt x="57978" y="4810193"/>
                </a:lnTo>
                <a:lnTo>
                  <a:pt x="75064" y="4852062"/>
                </a:lnTo>
                <a:lnTo>
                  <a:pt x="94165" y="4892848"/>
                </a:lnTo>
                <a:lnTo>
                  <a:pt x="115218" y="4932488"/>
                </a:lnTo>
                <a:lnTo>
                  <a:pt x="138162" y="4970920"/>
                </a:lnTo>
                <a:lnTo>
                  <a:pt x="162934" y="5008083"/>
                </a:lnTo>
                <a:lnTo>
                  <a:pt x="189472" y="5043915"/>
                </a:lnTo>
                <a:lnTo>
                  <a:pt x="217714" y="5078352"/>
                </a:lnTo>
                <a:lnTo>
                  <a:pt x="247599" y="5111334"/>
                </a:lnTo>
                <a:lnTo>
                  <a:pt x="279063" y="5142798"/>
                </a:lnTo>
                <a:lnTo>
                  <a:pt x="312045" y="5172681"/>
                </a:lnTo>
                <a:lnTo>
                  <a:pt x="346483" y="5200923"/>
                </a:lnTo>
                <a:lnTo>
                  <a:pt x="382315" y="5227460"/>
                </a:lnTo>
                <a:lnTo>
                  <a:pt x="419478" y="5252232"/>
                </a:lnTo>
                <a:lnTo>
                  <a:pt x="457910" y="5275174"/>
                </a:lnTo>
                <a:lnTo>
                  <a:pt x="497550" y="5296227"/>
                </a:lnTo>
                <a:lnTo>
                  <a:pt x="538336" y="5315327"/>
                </a:lnTo>
                <a:lnTo>
                  <a:pt x="580204" y="5332412"/>
                </a:lnTo>
                <a:lnTo>
                  <a:pt x="623094" y="5347421"/>
                </a:lnTo>
                <a:lnTo>
                  <a:pt x="666943" y="5360291"/>
                </a:lnTo>
                <a:lnTo>
                  <a:pt x="711688" y="5370960"/>
                </a:lnTo>
                <a:lnTo>
                  <a:pt x="757268" y="5379366"/>
                </a:lnTo>
                <a:lnTo>
                  <a:pt x="803622" y="5385448"/>
                </a:lnTo>
                <a:lnTo>
                  <a:pt x="850685" y="5389142"/>
                </a:lnTo>
                <a:lnTo>
                  <a:pt x="898398" y="5390388"/>
                </a:lnTo>
                <a:lnTo>
                  <a:pt x="11094720" y="5390388"/>
                </a:lnTo>
                <a:lnTo>
                  <a:pt x="11094720" y="898398"/>
                </a:lnTo>
                <a:lnTo>
                  <a:pt x="11093474" y="850683"/>
                </a:lnTo>
                <a:lnTo>
                  <a:pt x="11089780" y="803617"/>
                </a:lnTo>
                <a:lnTo>
                  <a:pt x="11083698" y="757262"/>
                </a:lnTo>
                <a:lnTo>
                  <a:pt x="11075292" y="711681"/>
                </a:lnTo>
                <a:lnTo>
                  <a:pt x="11064623" y="666934"/>
                </a:lnTo>
                <a:lnTo>
                  <a:pt x="11051753" y="623084"/>
                </a:lnTo>
                <a:lnTo>
                  <a:pt x="11036744" y="580194"/>
                </a:lnTo>
                <a:lnTo>
                  <a:pt x="11019659" y="538325"/>
                </a:lnTo>
                <a:lnTo>
                  <a:pt x="11000559" y="497539"/>
                </a:lnTo>
                <a:lnTo>
                  <a:pt x="10979506" y="457899"/>
                </a:lnTo>
                <a:lnTo>
                  <a:pt x="10956564" y="419467"/>
                </a:lnTo>
                <a:lnTo>
                  <a:pt x="10931792" y="382304"/>
                </a:lnTo>
                <a:lnTo>
                  <a:pt x="10905255" y="346472"/>
                </a:lnTo>
                <a:lnTo>
                  <a:pt x="10877013" y="312035"/>
                </a:lnTo>
                <a:lnTo>
                  <a:pt x="10847130" y="279053"/>
                </a:lnTo>
                <a:lnTo>
                  <a:pt x="10815666" y="247589"/>
                </a:lnTo>
                <a:lnTo>
                  <a:pt x="10782684" y="217706"/>
                </a:lnTo>
                <a:lnTo>
                  <a:pt x="10748247" y="189464"/>
                </a:lnTo>
                <a:lnTo>
                  <a:pt x="10712415" y="162927"/>
                </a:lnTo>
                <a:lnTo>
                  <a:pt x="10675252" y="138155"/>
                </a:lnTo>
                <a:lnTo>
                  <a:pt x="10636820" y="115213"/>
                </a:lnTo>
                <a:lnTo>
                  <a:pt x="10597180" y="94160"/>
                </a:lnTo>
                <a:lnTo>
                  <a:pt x="10556394" y="75060"/>
                </a:lnTo>
                <a:lnTo>
                  <a:pt x="10514525" y="57975"/>
                </a:lnTo>
                <a:lnTo>
                  <a:pt x="10471635" y="42966"/>
                </a:lnTo>
                <a:lnTo>
                  <a:pt x="10427785" y="30096"/>
                </a:lnTo>
                <a:lnTo>
                  <a:pt x="10383038" y="19427"/>
                </a:lnTo>
                <a:lnTo>
                  <a:pt x="10337457" y="11021"/>
                </a:lnTo>
                <a:lnTo>
                  <a:pt x="10291102" y="4939"/>
                </a:lnTo>
                <a:lnTo>
                  <a:pt x="10244036" y="1245"/>
                </a:lnTo>
                <a:lnTo>
                  <a:pt x="10196322" y="0"/>
                </a:lnTo>
                <a:close/>
              </a:path>
            </a:pathLst>
          </a:custGeom>
          <a:ln w="22860">
            <a:solidFill>
              <a:srgbClr val="00A08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 name="object 4"/>
          <p:cNvPicPr/>
          <p:nvPr/>
        </p:nvPicPr>
        <p:blipFill>
          <a:blip r:embed="rId3" cstate="print"/>
          <a:stretch>
            <a:fillRect/>
          </a:stretch>
        </p:blipFill>
        <p:spPr>
          <a:xfrm>
            <a:off x="541019" y="6451091"/>
            <a:ext cx="3867912" cy="254508"/>
          </a:xfrm>
          <a:prstGeom prst="rect">
            <a:avLst/>
          </a:prstGeom>
        </p:spPr>
      </p:pic>
      <p:sp>
        <p:nvSpPr>
          <p:cNvPr id="5" name="object 5"/>
          <p:cNvSpPr txBox="1"/>
          <p:nvPr/>
        </p:nvSpPr>
        <p:spPr>
          <a:xfrm>
            <a:off x="1219200" y="4855705"/>
            <a:ext cx="7472045" cy="841256"/>
          </a:xfrm>
          <a:prstGeom prst="rect">
            <a:avLst/>
          </a:prstGeom>
        </p:spPr>
        <p:txBody>
          <a:bodyPr vert="horz" wrap="square" lIns="0" tIns="109220" rIns="0" bIns="0" rtlCol="0">
            <a:spAutoFit/>
          </a:bodyPr>
          <a:lstStyle/>
          <a:p>
            <a:pPr marL="12700" marR="0" lvl="0" indent="0" defTabSz="914400" eaLnBrk="1" fontAlgn="auto" latinLnBrk="0" hangingPunct="1">
              <a:lnSpc>
                <a:spcPct val="100000"/>
              </a:lnSpc>
              <a:spcBef>
                <a:spcPts val="860"/>
              </a:spcBef>
              <a:spcAft>
                <a:spcPts val="0"/>
              </a:spcAft>
              <a:buClrTx/>
              <a:buSzTx/>
              <a:buFontTx/>
              <a:buNone/>
              <a:tabLst/>
              <a:defRPr/>
            </a:pPr>
            <a:r>
              <a:rPr kumimoji="0" lang="en-GB" sz="2000" b="0" i="0" u="none" strike="noStrike" kern="0" cap="none" spc="0" normalizeH="0" baseline="0" noProof="0" dirty="0">
                <a:ln>
                  <a:noFill/>
                </a:ln>
                <a:solidFill>
                  <a:sysClr val="windowText" lastClr="000000"/>
                </a:solidFill>
                <a:effectLst/>
                <a:uLnTx/>
                <a:uFillTx/>
                <a:latin typeface="Arial"/>
                <a:cs typeface="Arial"/>
              </a:rPr>
              <a:t>Julie Dunning</a:t>
            </a:r>
          </a:p>
          <a:p>
            <a:pPr marL="12700" marR="0" lvl="0" indent="0" defTabSz="914400" eaLnBrk="1" fontAlgn="auto" latinLnBrk="0" hangingPunct="1">
              <a:lnSpc>
                <a:spcPct val="100000"/>
              </a:lnSpc>
              <a:spcBef>
                <a:spcPts val="860"/>
              </a:spcBef>
              <a:spcAft>
                <a:spcPts val="0"/>
              </a:spcAft>
              <a:buClrTx/>
              <a:buSzTx/>
              <a:buFontTx/>
              <a:buNone/>
              <a:tabLst/>
              <a:defRPr/>
            </a:pPr>
            <a:r>
              <a:rPr kumimoji="0" lang="en-GB" sz="2000" b="0" i="0" u="none" strike="noStrike" kern="0" cap="none" spc="-45" normalizeH="0" baseline="0" noProof="0" dirty="0">
                <a:ln>
                  <a:noFill/>
                </a:ln>
                <a:solidFill>
                  <a:sysClr val="windowText" lastClr="000000"/>
                </a:solidFill>
                <a:effectLst/>
                <a:uLnTx/>
                <a:uFillTx/>
                <a:latin typeface="Arial"/>
                <a:cs typeface="Arial"/>
              </a:rPr>
              <a:t>DHSC North West </a:t>
            </a:r>
            <a:r>
              <a:rPr kumimoji="0" lang="en-GB" sz="2000" b="0" i="0" u="none" strike="noStrike" kern="0" cap="none" spc="0" normalizeH="0" baseline="0" noProof="0" dirty="0">
                <a:ln>
                  <a:noFill/>
                </a:ln>
                <a:solidFill>
                  <a:sysClr val="windowText" lastClr="000000"/>
                </a:solidFill>
                <a:effectLst/>
                <a:uLnTx/>
                <a:uFillTx/>
              </a:rPr>
              <a:t>Health Improvement Manager </a:t>
            </a:r>
            <a:endParaRPr kumimoji="0" sz="2000" b="0" i="0" u="none" strike="noStrike" kern="0" cap="none" spc="0" normalizeH="0" baseline="0" noProof="0" dirty="0">
              <a:ln>
                <a:noFill/>
              </a:ln>
              <a:solidFill>
                <a:sysClr val="windowText" lastClr="000000"/>
              </a:solidFill>
              <a:effectLst/>
              <a:uLnTx/>
              <a:uFillTx/>
              <a:latin typeface="Arial"/>
              <a:cs typeface="Arial"/>
            </a:endParaRPr>
          </a:p>
        </p:txBody>
      </p:sp>
      <p:sp>
        <p:nvSpPr>
          <p:cNvPr id="6" name="object 6" descr="$PPTXTitle"/>
          <p:cNvSpPr txBox="1">
            <a:spLocks noGrp="1"/>
          </p:cNvSpPr>
          <p:nvPr>
            <p:ph type="title"/>
          </p:nvPr>
        </p:nvSpPr>
        <p:spPr>
          <a:xfrm>
            <a:off x="1085494" y="1405585"/>
            <a:ext cx="9485630" cy="1710981"/>
          </a:xfrm>
          <a:prstGeom prst="rect">
            <a:avLst/>
          </a:prstGeom>
        </p:spPr>
        <p:txBody>
          <a:bodyPr vert="horz" wrap="square" lIns="0" tIns="62230" rIns="0" bIns="0" rtlCol="0">
            <a:spAutoFit/>
          </a:bodyPr>
          <a:lstStyle/>
          <a:p>
            <a:pPr marL="12700" marR="5080">
              <a:lnSpc>
                <a:spcPct val="90000"/>
              </a:lnSpc>
              <a:spcBef>
                <a:spcPts val="490"/>
              </a:spcBef>
            </a:pPr>
            <a:r>
              <a:rPr lang="en-GB" b="1" dirty="0">
                <a:latin typeface="Arial" panose="020B0604020202020204" pitchFamily="34" charset="0"/>
                <a:cs typeface="Arial" panose="020B0604020202020204" pitchFamily="34" charset="0"/>
              </a:rPr>
              <a:t>Introduction to the government framework, modifiable factors and guidance on </a:t>
            </a:r>
            <a:r>
              <a:rPr lang="en-GB" b="1" u="sng" dirty="0">
                <a:latin typeface="Arial" panose="020B0604020202020204" pitchFamily="34" charset="0"/>
                <a:cs typeface="Arial" panose="020B0604020202020204" pitchFamily="34" charset="0"/>
                <a:hlinkClick r:id="rId4"/>
              </a:rPr>
              <a:t>Improving the mental health of babies, children and young people</a:t>
            </a:r>
            <a:r>
              <a:rPr lang="en-GB" b="1" dirty="0">
                <a:latin typeface="Arial" panose="020B0604020202020204" pitchFamily="34" charset="0"/>
                <a:cs typeface="Arial" panose="020B0604020202020204" pitchFamily="34" charset="0"/>
              </a:rPr>
              <a:t>.</a:t>
            </a:r>
            <a:br>
              <a:rPr lang="en-GB" dirty="0"/>
            </a:br>
            <a:endParaRPr sz="32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F1A55-BDC9-DA30-45FD-32D67BEBC3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07128C-96C5-4129-8C03-7DF4F41B1EB2}"/>
              </a:ext>
            </a:extLst>
          </p:cNvPr>
          <p:cNvSpPr>
            <a:spLocks noGrp="1"/>
          </p:cNvSpPr>
          <p:nvPr>
            <p:ph type="title"/>
          </p:nvPr>
        </p:nvSpPr>
        <p:spPr>
          <a:xfrm>
            <a:off x="227798" y="96881"/>
            <a:ext cx="11444072" cy="535531"/>
          </a:xfrm>
        </p:spPr>
        <p:txBody>
          <a:bodyPr anchor="t">
            <a:normAutofit/>
          </a:bodyPr>
          <a:lstStyle/>
          <a:p>
            <a:r>
              <a:rPr lang="en-GB" dirty="0">
                <a:solidFill>
                  <a:schemeClr val="accent2">
                    <a:lumMod val="50000"/>
                  </a:schemeClr>
                </a:solidFill>
              </a:rPr>
              <a:t>Fit for the future: 10 Year Health Plan for England </a:t>
            </a:r>
          </a:p>
        </p:txBody>
      </p:sp>
      <p:pic>
        <p:nvPicPr>
          <p:cNvPr id="9" name="Picture 8" descr="A cover of a book&#10;&#10;AI-generated content may be incorrect.">
            <a:extLst>
              <a:ext uri="{FF2B5EF4-FFF2-40B4-BE49-F238E27FC236}">
                <a16:creationId xmlns:a16="http://schemas.microsoft.com/office/drawing/2014/main" id="{A2B27F47-8B75-C116-26DD-E8F8BDFAA9C3}"/>
              </a:ext>
            </a:extLst>
          </p:cNvPr>
          <p:cNvPicPr>
            <a:picLocks noChangeAspect="1"/>
          </p:cNvPicPr>
          <p:nvPr/>
        </p:nvPicPr>
        <p:blipFill>
          <a:blip r:embed="rId2"/>
          <a:stretch>
            <a:fillRect/>
          </a:stretch>
        </p:blipFill>
        <p:spPr>
          <a:xfrm>
            <a:off x="131064" y="1073291"/>
            <a:ext cx="3333328" cy="4711418"/>
          </a:xfrm>
          <a:prstGeom prst="rect">
            <a:avLst/>
          </a:prstGeom>
          <a:noFill/>
        </p:spPr>
      </p:pic>
      <p:sp>
        <p:nvSpPr>
          <p:cNvPr id="14" name="Content Placeholder 3">
            <a:extLst>
              <a:ext uri="{FF2B5EF4-FFF2-40B4-BE49-F238E27FC236}">
                <a16:creationId xmlns:a16="http://schemas.microsoft.com/office/drawing/2014/main" id="{18B343EC-F8D0-942B-D333-7CD6F43C6ECE}"/>
              </a:ext>
            </a:extLst>
          </p:cNvPr>
          <p:cNvSpPr>
            <a:spLocks noGrp="1"/>
          </p:cNvSpPr>
          <p:nvPr>
            <p:ph sz="half" idx="2"/>
          </p:nvPr>
        </p:nvSpPr>
        <p:spPr>
          <a:xfrm>
            <a:off x="3528400" y="632412"/>
            <a:ext cx="8596544" cy="5730335"/>
          </a:xfrm>
        </p:spPr>
        <p:txBody>
          <a:bodyPr vert="horz" lIns="91440" tIns="45720" rIns="91440" bIns="45720" rtlCol="0" anchor="t">
            <a:noAutofit/>
          </a:bodyPr>
          <a:lstStyle/>
          <a:p>
            <a:pPr>
              <a:lnSpc>
                <a:spcPct val="120000"/>
              </a:lnSpc>
            </a:pPr>
            <a:r>
              <a:rPr lang="en-US" sz="1300" dirty="0"/>
              <a:t>A focus for CYP on early intervention and prevention and to reduce health inequalities to support the governments ambition ‘</a:t>
            </a:r>
            <a:r>
              <a:rPr lang="en-GB" sz="1300" i="1" dirty="0"/>
              <a:t>to have the healthiest generation of children ever</a:t>
            </a:r>
            <a:r>
              <a:rPr lang="en-GB" sz="1300" dirty="0"/>
              <a:t>’, </a:t>
            </a:r>
            <a:r>
              <a:rPr lang="en-US" sz="1300" dirty="0"/>
              <a:t>linking with Opportunity Mission and Best Start in life initiatives </a:t>
            </a:r>
          </a:p>
          <a:p>
            <a:pPr>
              <a:lnSpc>
                <a:spcPct val="100000"/>
              </a:lnSpc>
            </a:pPr>
            <a:r>
              <a:rPr lang="en-GB" sz="1300" dirty="0"/>
              <a:t>1. Hospital to community: </a:t>
            </a:r>
            <a:r>
              <a:rPr lang="en-GB" sz="1300" b="0" dirty="0"/>
              <a:t>Neighbourhood Health Services work in partnership with family hubs, schools, nurseries and colleges to offer timely support to children, young people and their families including those with Special Educational Needs and Disabilities (SEND) (p.37).</a:t>
            </a:r>
            <a:r>
              <a:rPr lang="en-US" sz="1300" b="0" dirty="0"/>
              <a:t> </a:t>
            </a:r>
          </a:p>
          <a:p>
            <a:pPr>
              <a:lnSpc>
                <a:spcPct val="100000"/>
              </a:lnSpc>
            </a:pPr>
            <a:r>
              <a:rPr lang="en-US" sz="1300" b="0" dirty="0"/>
              <a:t>Best Start Family Hubs - </a:t>
            </a:r>
            <a:r>
              <a:rPr lang="en-GB" sz="1300" b="0" dirty="0"/>
              <a:t>bring together children’s services, NHS, and public health with a focus on the critical 1,001 days (p.37).</a:t>
            </a:r>
            <a:endParaRPr lang="en-US" sz="1300" dirty="0"/>
          </a:p>
          <a:p>
            <a:pPr>
              <a:lnSpc>
                <a:spcPct val="120000"/>
              </a:lnSpc>
            </a:pPr>
            <a:r>
              <a:rPr lang="en-US" sz="1300" dirty="0"/>
              <a:t>2. Analogue to digital:  </a:t>
            </a:r>
            <a:r>
              <a:rPr lang="en-US" sz="1300" b="0" dirty="0"/>
              <a:t>NHS APP </a:t>
            </a:r>
            <a:r>
              <a:rPr lang="en-GB" sz="1300" b="0" dirty="0"/>
              <a:t>- My Children, a commitment to the single unique identifier, a 21st century alternative to the red book</a:t>
            </a:r>
            <a:endParaRPr lang="en-US" sz="1300" b="0" dirty="0"/>
          </a:p>
          <a:p>
            <a:pPr>
              <a:lnSpc>
                <a:spcPct val="120000"/>
              </a:lnSpc>
            </a:pPr>
            <a:r>
              <a:rPr lang="en-US" sz="1300" dirty="0"/>
              <a:t>3. Sickness to prevention </a:t>
            </a:r>
          </a:p>
          <a:p>
            <a:pPr>
              <a:lnSpc>
                <a:spcPct val="120000"/>
              </a:lnSpc>
            </a:pPr>
            <a:r>
              <a:rPr lang="en-GB" sz="1300" b="0" dirty="0"/>
              <a:t>Ensuring every child has the best start in life is essential to future health and education outcomes (p.37) and join up with the Opportunity Mission focus on early years (p67) Vaccinations by Health Visitors</a:t>
            </a:r>
            <a:endParaRPr lang="en-GB" sz="1300" b="0" dirty="0">
              <a:cs typeface="Arial"/>
            </a:endParaRPr>
          </a:p>
          <a:p>
            <a:pPr>
              <a:lnSpc>
                <a:spcPct val="120000"/>
              </a:lnSpc>
            </a:pPr>
            <a:r>
              <a:rPr lang="en-GB" sz="1300" b="0" dirty="0"/>
              <a:t>Increase mental health support teams in schools and colleges, full national coverage by 2029 to 2030</a:t>
            </a:r>
          </a:p>
          <a:p>
            <a:pPr>
              <a:lnSpc>
                <a:spcPct val="120000"/>
              </a:lnSpc>
            </a:pPr>
            <a:r>
              <a:rPr lang="en-GB" sz="1300" b="0" dirty="0"/>
              <a:t>Embedded support for CYPs mental health in new Young Futures Hubs</a:t>
            </a:r>
          </a:p>
          <a:p>
            <a:pPr>
              <a:lnSpc>
                <a:spcPct val="120000"/>
              </a:lnSpc>
            </a:pPr>
            <a:r>
              <a:rPr lang="en-GB" sz="1300" b="0" dirty="0"/>
              <a:t>CYP obesity – emphasises on prevention, early intervention, equitable access to care, systemic and place-based approaches, food policy reforms to improve public health outcomes</a:t>
            </a:r>
          </a:p>
          <a:p>
            <a:pPr>
              <a:lnSpc>
                <a:spcPct val="120000"/>
              </a:lnSpc>
            </a:pPr>
            <a:r>
              <a:rPr lang="en-US" sz="1300" b="0" dirty="0"/>
              <a:t>Strengthening child protection through legislation in the </a:t>
            </a:r>
            <a:r>
              <a:rPr lang="en-GB" sz="1300" b="0" dirty="0"/>
              <a:t>Children’s Wellbeing and Schools Bill</a:t>
            </a:r>
            <a:endParaRPr lang="en-US" sz="1300" b="0" dirty="0"/>
          </a:p>
        </p:txBody>
      </p:sp>
    </p:spTree>
    <p:extLst>
      <p:ext uri="{BB962C8B-B14F-4D97-AF65-F5344CB8AC3E}">
        <p14:creationId xmlns:p14="http://schemas.microsoft.com/office/powerpoint/2010/main" val="1604311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60EAD-E202-FFC2-C7C4-E9413795DE3A}"/>
              </a:ext>
            </a:extLst>
          </p:cNvPr>
          <p:cNvSpPr>
            <a:spLocks noGrp="1"/>
          </p:cNvSpPr>
          <p:nvPr>
            <p:ph type="title"/>
          </p:nvPr>
        </p:nvSpPr>
        <p:spPr>
          <a:xfrm>
            <a:off x="247451" y="275422"/>
            <a:ext cx="7975621" cy="642022"/>
          </a:xfrm>
        </p:spPr>
        <p:txBody>
          <a:bodyPr/>
          <a:lstStyle/>
          <a:p>
            <a:r>
              <a:rPr lang="en-GB" dirty="0">
                <a:solidFill>
                  <a:srgbClr val="002060"/>
                </a:solidFill>
              </a:rPr>
              <a:t>Giving Every Child the Best Start in Life </a:t>
            </a:r>
          </a:p>
        </p:txBody>
      </p:sp>
      <p:pic>
        <p:nvPicPr>
          <p:cNvPr id="6" name="Content Placeholder 5">
            <a:extLst>
              <a:ext uri="{FF2B5EF4-FFF2-40B4-BE49-F238E27FC236}">
                <a16:creationId xmlns:a16="http://schemas.microsoft.com/office/drawing/2014/main" id="{42A68D36-2F58-A2E0-E736-CC0535ADD830}"/>
              </a:ext>
            </a:extLst>
          </p:cNvPr>
          <p:cNvPicPr>
            <a:picLocks noGrp="1" noChangeAspect="1"/>
          </p:cNvPicPr>
          <p:nvPr>
            <p:ph idx="1"/>
          </p:nvPr>
        </p:nvPicPr>
        <p:blipFill>
          <a:blip r:embed="rId2"/>
          <a:stretch>
            <a:fillRect/>
          </a:stretch>
        </p:blipFill>
        <p:spPr>
          <a:xfrm>
            <a:off x="8418238" y="917444"/>
            <a:ext cx="3395337" cy="4873625"/>
          </a:xfrm>
        </p:spPr>
      </p:pic>
      <p:sp>
        <p:nvSpPr>
          <p:cNvPr id="4" name="Text Placeholder 3">
            <a:extLst>
              <a:ext uri="{FF2B5EF4-FFF2-40B4-BE49-F238E27FC236}">
                <a16:creationId xmlns:a16="http://schemas.microsoft.com/office/drawing/2014/main" id="{010CA7D9-2460-B319-4227-90506B9463AA}"/>
              </a:ext>
            </a:extLst>
          </p:cNvPr>
          <p:cNvSpPr>
            <a:spLocks noGrp="1"/>
          </p:cNvSpPr>
          <p:nvPr>
            <p:ph type="body" sz="half" idx="2"/>
          </p:nvPr>
        </p:nvSpPr>
        <p:spPr>
          <a:xfrm>
            <a:off x="345034" y="1095273"/>
            <a:ext cx="7975621" cy="4873625"/>
          </a:xfrm>
        </p:spPr>
        <p:txBody>
          <a:bodyPr>
            <a:normAutofit fontScale="40000" lnSpcReduction="20000"/>
          </a:bodyPr>
          <a:lstStyle/>
          <a:p>
            <a:pPr>
              <a:lnSpc>
                <a:spcPct val="150000"/>
              </a:lnSpc>
            </a:pPr>
            <a:r>
              <a:rPr lang="en-GB" sz="3300" dirty="0"/>
              <a:t>Giving Every Child the Best Start in Life </a:t>
            </a:r>
            <a:r>
              <a:rPr lang="en-GB" sz="3300" b="0" u="sng" dirty="0">
                <a:hlinkClick r:id="rId3"/>
              </a:rPr>
              <a:t>Link</a:t>
            </a:r>
            <a:r>
              <a:rPr lang="en-GB" sz="3300" b="0" dirty="0"/>
              <a:t> (DfE July 2025), sets out the </a:t>
            </a:r>
            <a:r>
              <a:rPr lang="en-GB" sz="3300" dirty="0"/>
              <a:t>government’s strategy </a:t>
            </a:r>
            <a:r>
              <a:rPr lang="en-GB" sz="3300" b="0" dirty="0"/>
              <a:t>to ensure every child has the chance to achieve and to thrive, which are foundation stones of the Government’s Opportunity Mission. Some of the headlines include: </a:t>
            </a:r>
          </a:p>
          <a:p>
            <a:pPr marL="285750" lvl="0" indent="-285750">
              <a:lnSpc>
                <a:spcPct val="150000"/>
              </a:lnSpc>
              <a:buFont typeface="Arial" panose="020B0604020202020204" pitchFamily="34" charset="0"/>
              <a:buChar char="•"/>
            </a:pPr>
            <a:r>
              <a:rPr lang="en-GB" sz="3300" dirty="0"/>
              <a:t>Best Start Family Hubs </a:t>
            </a:r>
            <a:r>
              <a:rPr lang="en-GB" sz="3300" b="0" dirty="0"/>
              <a:t>in all LAs areas, funded for three years from March 2026/27 – 2028/29 </a:t>
            </a:r>
          </a:p>
          <a:p>
            <a:pPr marL="285750" lvl="0" indent="-285750">
              <a:lnSpc>
                <a:spcPct val="150000"/>
              </a:lnSpc>
              <a:buFont typeface="Arial" panose="020B0604020202020204" pitchFamily="34" charset="0"/>
              <a:buChar char="•"/>
            </a:pPr>
            <a:r>
              <a:rPr lang="en-GB" sz="3300" dirty="0"/>
              <a:t>Best Start Digital Service </a:t>
            </a:r>
            <a:r>
              <a:rPr lang="en-GB" sz="3300" b="0" dirty="0"/>
              <a:t>- My Children on NHS App</a:t>
            </a:r>
          </a:p>
          <a:p>
            <a:pPr marL="285750" lvl="0" indent="-285750">
              <a:lnSpc>
                <a:spcPct val="150000"/>
              </a:lnSpc>
              <a:buFont typeface="Arial" panose="020B0604020202020204" pitchFamily="34" charset="0"/>
              <a:buChar char="•"/>
            </a:pPr>
            <a:r>
              <a:rPr lang="en-GB" sz="3300" dirty="0"/>
              <a:t>Strengthening Health Services </a:t>
            </a:r>
            <a:r>
              <a:rPr lang="en-GB" sz="3300" b="0" dirty="0"/>
              <a:t>– maternity, 0-19 Healthy Child Programme, increasing vaccination coverage and reducing tooth decay</a:t>
            </a:r>
          </a:p>
          <a:p>
            <a:pPr lvl="0">
              <a:lnSpc>
                <a:spcPct val="150000"/>
              </a:lnSpc>
            </a:pPr>
            <a:endParaRPr lang="en-GB" sz="2500" b="0" dirty="0"/>
          </a:p>
          <a:p>
            <a:pPr lvl="0">
              <a:lnSpc>
                <a:spcPct val="100000"/>
              </a:lnSpc>
              <a:spcBef>
                <a:spcPts val="0"/>
              </a:spcBef>
              <a:defRPr/>
            </a:pPr>
            <a:r>
              <a:rPr lang="en-GB" sz="3300" b="0" dirty="0">
                <a:solidFill>
                  <a:prstClr val="black"/>
                </a:solidFill>
                <a:cs typeface="Arial" panose="020B0604020202020204" pitchFamily="34" charset="0"/>
              </a:rPr>
              <a:t>Work to </a:t>
            </a:r>
            <a:r>
              <a:rPr lang="en-GB" sz="3300" dirty="0">
                <a:solidFill>
                  <a:prstClr val="black"/>
                </a:solidFill>
                <a:cs typeface="Arial" panose="020B0604020202020204" pitchFamily="34" charset="0"/>
              </a:rPr>
              <a:t>strengthen Health Visiting services for all families </a:t>
            </a:r>
            <a:r>
              <a:rPr lang="en-GB" sz="3300" b="0" dirty="0">
                <a:solidFill>
                  <a:prstClr val="black"/>
                </a:solidFill>
                <a:cs typeface="Arial" panose="020B0604020202020204" pitchFamily="34" charset="0"/>
              </a:rPr>
              <a:t>and </a:t>
            </a:r>
            <a:r>
              <a:rPr lang="en-GB" sz="3300" dirty="0">
                <a:solidFill>
                  <a:prstClr val="black"/>
                </a:solidFill>
                <a:cs typeface="Arial" panose="020B0604020202020204" pitchFamily="34" charset="0"/>
              </a:rPr>
              <a:t>improve early identification of special education needs and disabilities</a:t>
            </a:r>
            <a:r>
              <a:rPr lang="en-GB" sz="3300" b="0" dirty="0">
                <a:solidFill>
                  <a:prstClr val="black"/>
                </a:solidFill>
                <a:cs typeface="Arial" panose="020B0604020202020204" pitchFamily="34" charset="0"/>
              </a:rPr>
              <a:t> (SEND).</a:t>
            </a:r>
          </a:p>
          <a:p>
            <a:pPr lvl="0">
              <a:lnSpc>
                <a:spcPct val="100000"/>
              </a:lnSpc>
              <a:spcBef>
                <a:spcPts val="0"/>
              </a:spcBef>
              <a:defRPr/>
            </a:pPr>
            <a:endParaRPr lang="en-GB" sz="3300" b="0" dirty="0">
              <a:solidFill>
                <a:prstClr val="black"/>
              </a:solidFill>
              <a:cs typeface="Arial" panose="020B0604020202020204" pitchFamily="34" charset="0"/>
            </a:endParaRPr>
          </a:p>
          <a:p>
            <a:pPr lvl="0">
              <a:lnSpc>
                <a:spcPct val="100000"/>
              </a:lnSpc>
              <a:spcBef>
                <a:spcPts val="0"/>
              </a:spcBef>
              <a:defRPr/>
            </a:pPr>
            <a:r>
              <a:rPr lang="en-GB" sz="3300" b="0" dirty="0">
                <a:solidFill>
                  <a:prstClr val="black"/>
                </a:solidFill>
                <a:cs typeface="Arial" panose="020B0604020202020204" pitchFamily="34" charset="0"/>
              </a:rPr>
              <a:t>With renewed investment in </a:t>
            </a:r>
            <a:r>
              <a:rPr lang="en-GB" sz="3300" dirty="0">
                <a:solidFill>
                  <a:prstClr val="black"/>
                </a:solidFill>
                <a:cs typeface="Arial" panose="020B0604020202020204" pitchFamily="34" charset="0"/>
              </a:rPr>
              <a:t>Best Start Family Hubs </a:t>
            </a:r>
            <a:r>
              <a:rPr lang="en-GB" sz="3300" b="0" dirty="0">
                <a:solidFill>
                  <a:prstClr val="black"/>
                </a:solidFill>
                <a:cs typeface="Arial" panose="020B0604020202020204" pitchFamily="34" charset="0"/>
              </a:rPr>
              <a:t>to support early child health, parenting and home learning programmes. </a:t>
            </a:r>
          </a:p>
          <a:p>
            <a:pPr lvl="0">
              <a:lnSpc>
                <a:spcPct val="100000"/>
              </a:lnSpc>
              <a:spcBef>
                <a:spcPts val="0"/>
              </a:spcBef>
              <a:defRPr/>
            </a:pPr>
            <a:endParaRPr lang="en-GB" sz="3300" dirty="0">
              <a:solidFill>
                <a:prstClr val="black"/>
              </a:solidFill>
              <a:cs typeface="Arial" panose="020B0604020202020204" pitchFamily="34" charset="0"/>
            </a:endParaRPr>
          </a:p>
          <a:p>
            <a:pPr lvl="0">
              <a:lnSpc>
                <a:spcPct val="100000"/>
              </a:lnSpc>
              <a:spcBef>
                <a:spcPts val="0"/>
              </a:spcBef>
              <a:defRPr/>
            </a:pPr>
            <a:r>
              <a:rPr lang="en-GB" sz="3300" dirty="0">
                <a:solidFill>
                  <a:prstClr val="black"/>
                </a:solidFill>
                <a:cs typeface="Arial" panose="020B0604020202020204" pitchFamily="34" charset="0"/>
              </a:rPr>
              <a:t>A local</a:t>
            </a:r>
            <a:r>
              <a:rPr lang="en-GB" sz="3300" dirty="0">
                <a:solidFill>
                  <a:prstClr val="black"/>
                </a:solidFill>
              </a:rPr>
              <a:t> statutory target </a:t>
            </a:r>
            <a:r>
              <a:rPr lang="en-GB" sz="3300" b="0" dirty="0">
                <a:solidFill>
                  <a:prstClr val="black"/>
                </a:solidFill>
              </a:rPr>
              <a:t>for </a:t>
            </a:r>
            <a:r>
              <a:rPr lang="en-GB" sz="3300" dirty="0">
                <a:solidFill>
                  <a:prstClr val="black"/>
                </a:solidFill>
              </a:rPr>
              <a:t>Good Level of Development (GLD) at end of the Foundation Stage </a:t>
            </a:r>
            <a:r>
              <a:rPr lang="en-GB" sz="3300" b="0" dirty="0">
                <a:solidFill>
                  <a:prstClr val="black"/>
                </a:solidFill>
              </a:rPr>
              <a:t>and to develop ambitious </a:t>
            </a:r>
            <a:r>
              <a:rPr lang="en-GB" sz="3300" dirty="0">
                <a:solidFill>
                  <a:prstClr val="black"/>
                </a:solidFill>
              </a:rPr>
              <a:t>multi agency Best Start local plans </a:t>
            </a:r>
            <a:r>
              <a:rPr lang="en-GB" sz="3300" b="0" dirty="0">
                <a:solidFill>
                  <a:prstClr val="black"/>
                </a:solidFill>
              </a:rPr>
              <a:t>to achieve the 2028 GLD local target.</a:t>
            </a:r>
            <a:endParaRPr lang="en-GB" sz="3300" b="0" dirty="0">
              <a:solidFill>
                <a:prstClr val="black"/>
              </a:solidFill>
              <a:cs typeface="Arial" panose="020B0604020202020204" pitchFamily="34" charset="0"/>
            </a:endParaRPr>
          </a:p>
          <a:p>
            <a:pPr lvl="0">
              <a:lnSpc>
                <a:spcPct val="100000"/>
              </a:lnSpc>
              <a:spcBef>
                <a:spcPts val="0"/>
              </a:spcBef>
              <a:defRPr/>
            </a:pPr>
            <a:endParaRPr lang="en-GB" sz="3300" b="0" dirty="0">
              <a:solidFill>
                <a:prstClr val="black"/>
              </a:solidFill>
              <a:cs typeface="Arial" panose="020B0604020202020204" pitchFamily="34" charset="0"/>
            </a:endParaRPr>
          </a:p>
          <a:p>
            <a:pPr lvl="0">
              <a:lnSpc>
                <a:spcPct val="100000"/>
              </a:lnSpc>
              <a:spcBef>
                <a:spcPts val="0"/>
              </a:spcBef>
              <a:defRPr/>
            </a:pPr>
            <a:r>
              <a:rPr lang="en-GB" sz="3300" dirty="0">
                <a:solidFill>
                  <a:prstClr val="black"/>
                </a:solidFill>
              </a:rPr>
              <a:t>The LGA leading the National Centre for Best Start Family Hubs</a:t>
            </a:r>
            <a:r>
              <a:rPr lang="en-GB" sz="3300" b="0" dirty="0">
                <a:solidFill>
                  <a:prstClr val="black"/>
                </a:solidFill>
              </a:rPr>
              <a:t> to support for the development and delivery of the core service offer within the Best Start Family Hubs. </a:t>
            </a:r>
          </a:p>
          <a:p>
            <a:pPr lvl="0">
              <a:lnSpc>
                <a:spcPct val="100000"/>
              </a:lnSpc>
              <a:spcBef>
                <a:spcPts val="0"/>
              </a:spcBef>
              <a:defRPr/>
            </a:pPr>
            <a:endParaRPr lang="en-GB" sz="3300" b="0" dirty="0">
              <a:solidFill>
                <a:prstClr val="black"/>
              </a:solidFill>
            </a:endParaRPr>
          </a:p>
          <a:p>
            <a:pPr>
              <a:lnSpc>
                <a:spcPct val="100000"/>
              </a:lnSpc>
              <a:spcBef>
                <a:spcPts val="0"/>
              </a:spcBef>
              <a:defRPr/>
            </a:pPr>
            <a:r>
              <a:rPr lang="en-US" sz="3300" dirty="0"/>
              <a:t>Opportunity Mission </a:t>
            </a:r>
            <a:r>
              <a:rPr lang="en-US" sz="3300" b="0" dirty="0"/>
              <a:t>and Plan for Change target </a:t>
            </a:r>
            <a:r>
              <a:rPr lang="en-GB" sz="3300" b="0" dirty="0"/>
              <a:t>milestone for 75% of children to reach a good level of development by 2028 (from 67.7% currently) link </a:t>
            </a:r>
          </a:p>
          <a:p>
            <a:pPr lvl="0">
              <a:lnSpc>
                <a:spcPct val="100000"/>
              </a:lnSpc>
              <a:spcBef>
                <a:spcPts val="0"/>
              </a:spcBef>
              <a:defRPr/>
            </a:pPr>
            <a:endParaRPr lang="en-GB" sz="2300" b="0" dirty="0"/>
          </a:p>
        </p:txBody>
      </p:sp>
    </p:spTree>
    <p:extLst>
      <p:ext uri="{BB962C8B-B14F-4D97-AF65-F5344CB8AC3E}">
        <p14:creationId xmlns:p14="http://schemas.microsoft.com/office/powerpoint/2010/main" val="2604051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6290690"/>
            <a:ext cx="12182855" cy="466654"/>
          </a:xfrm>
          <a:prstGeom prst="rect">
            <a:avLst/>
          </a:prstGeom>
        </p:spPr>
      </p:pic>
      <p:sp>
        <p:nvSpPr>
          <p:cNvPr id="3" name="object 3" descr="$PPTXTitle"/>
          <p:cNvSpPr txBox="1">
            <a:spLocks noGrp="1"/>
          </p:cNvSpPr>
          <p:nvPr>
            <p:ph type="title"/>
          </p:nvPr>
        </p:nvSpPr>
        <p:spPr>
          <a:prstGeom prst="rect">
            <a:avLst/>
          </a:prstGeom>
        </p:spPr>
        <p:txBody>
          <a:bodyPr vert="horz" wrap="square" lIns="0" tIns="228853" rIns="0" bIns="0" rtlCol="0">
            <a:spAutoFit/>
          </a:bodyPr>
          <a:lstStyle/>
          <a:p>
            <a:pPr marL="381635">
              <a:lnSpc>
                <a:spcPct val="100000"/>
              </a:lnSpc>
              <a:spcBef>
                <a:spcPts val="100"/>
              </a:spcBef>
            </a:pPr>
            <a:r>
              <a:rPr sz="3200" b="1" dirty="0">
                <a:latin typeface="Arial"/>
                <a:cs typeface="Arial"/>
              </a:rPr>
              <a:t>Key</a:t>
            </a:r>
            <a:r>
              <a:rPr sz="3200" b="1" spc="-60" dirty="0">
                <a:latin typeface="Arial"/>
                <a:cs typeface="Arial"/>
              </a:rPr>
              <a:t> </a:t>
            </a:r>
            <a:r>
              <a:rPr sz="3200" b="1" dirty="0">
                <a:latin typeface="Arial"/>
                <a:cs typeface="Arial"/>
              </a:rPr>
              <a:t>conceptual</a:t>
            </a:r>
            <a:r>
              <a:rPr sz="3200" b="1" spc="-55" dirty="0">
                <a:latin typeface="Arial"/>
                <a:cs typeface="Arial"/>
              </a:rPr>
              <a:t> </a:t>
            </a:r>
            <a:r>
              <a:rPr sz="3200" b="1" dirty="0">
                <a:latin typeface="Arial"/>
                <a:cs typeface="Arial"/>
              </a:rPr>
              <a:t>basis</a:t>
            </a:r>
            <a:r>
              <a:rPr sz="3200" b="1" spc="-50" dirty="0">
                <a:latin typeface="Arial"/>
                <a:cs typeface="Arial"/>
              </a:rPr>
              <a:t> </a:t>
            </a:r>
            <a:r>
              <a:rPr sz="3200" b="1" dirty="0">
                <a:latin typeface="Arial"/>
                <a:cs typeface="Arial"/>
              </a:rPr>
              <a:t>for</a:t>
            </a:r>
            <a:r>
              <a:rPr sz="3200" b="1" spc="-40" dirty="0">
                <a:latin typeface="Arial"/>
                <a:cs typeface="Arial"/>
              </a:rPr>
              <a:t> </a:t>
            </a:r>
            <a:r>
              <a:rPr sz="3200" b="1" dirty="0">
                <a:latin typeface="Arial"/>
                <a:cs typeface="Arial"/>
              </a:rPr>
              <a:t>the</a:t>
            </a:r>
            <a:r>
              <a:rPr sz="3200" b="1" spc="-45" dirty="0">
                <a:latin typeface="Arial"/>
                <a:cs typeface="Arial"/>
              </a:rPr>
              <a:t> </a:t>
            </a:r>
            <a:r>
              <a:rPr sz="3200" b="1" spc="-20" dirty="0">
                <a:latin typeface="Arial"/>
                <a:cs typeface="Arial"/>
              </a:rPr>
              <a:t>work</a:t>
            </a:r>
            <a:endParaRPr sz="3200">
              <a:latin typeface="Arial"/>
              <a:cs typeface="Arial"/>
            </a:endParaRPr>
          </a:p>
        </p:txBody>
      </p:sp>
      <p:sp>
        <p:nvSpPr>
          <p:cNvPr id="4" name="object 4"/>
          <p:cNvSpPr txBox="1"/>
          <p:nvPr/>
        </p:nvSpPr>
        <p:spPr>
          <a:xfrm>
            <a:off x="438708" y="1439926"/>
            <a:ext cx="5381625" cy="4214495"/>
          </a:xfrm>
          <a:prstGeom prst="rect">
            <a:avLst/>
          </a:prstGeom>
        </p:spPr>
        <p:txBody>
          <a:bodyPr vert="horz" wrap="square" lIns="0" tIns="43815" rIns="0" bIns="0" rtlCol="0">
            <a:spAutoFit/>
          </a:bodyPr>
          <a:lstStyle/>
          <a:p>
            <a:pPr marL="12700" marR="445134" lvl="0" indent="0" defTabSz="914400" eaLnBrk="1" fontAlgn="auto" latinLnBrk="0" hangingPunct="1">
              <a:lnSpc>
                <a:spcPts val="1939"/>
              </a:lnSpc>
              <a:spcBef>
                <a:spcPts val="345"/>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Arial"/>
                <a:cs typeface="Arial"/>
              </a:rPr>
              <a:t>No</a:t>
            </a:r>
            <a:r>
              <a:rPr kumimoji="0" sz="1800" b="1" i="0" u="none" strike="noStrike" kern="0" cap="none" spc="-3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single</a:t>
            </a:r>
            <a:r>
              <a:rPr kumimoji="0" sz="1800" b="1" i="0" u="none" strike="noStrike" kern="0" cap="none" spc="-5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factor</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predicts</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an</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individual's</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state </a:t>
            </a:r>
            <a:r>
              <a:rPr kumimoji="0" sz="1800" b="1" i="0" u="none" strike="noStrike" kern="0" cap="none" spc="0" normalizeH="0" baseline="0" noProof="0" dirty="0">
                <a:ln>
                  <a:noFill/>
                </a:ln>
                <a:solidFill>
                  <a:sysClr val="windowText" lastClr="000000"/>
                </a:solidFill>
                <a:effectLst/>
                <a:uLnTx/>
                <a:uFillTx/>
                <a:latin typeface="Arial"/>
                <a:cs typeface="Arial"/>
              </a:rPr>
              <a:t>of</a:t>
            </a:r>
            <a:r>
              <a:rPr kumimoji="0" sz="1800" b="1" i="0" u="none" strike="noStrike" kern="0" cap="none" spc="-3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mental</a:t>
            </a:r>
            <a:r>
              <a:rPr kumimoji="0" sz="1800" b="1" i="0" u="none" strike="noStrike" kern="0" cap="none" spc="-1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health</a:t>
            </a:r>
            <a:r>
              <a:rPr kumimoji="0" sz="1800" b="0" i="0" u="none" strike="noStrike" kern="0" cap="none" spc="0" normalizeH="0" baseline="0" noProof="0" dirty="0">
                <a:ln>
                  <a:noFill/>
                </a:ln>
                <a:solidFill>
                  <a:sysClr val="windowText" lastClr="000000"/>
                </a:solidFill>
                <a:effectLst/>
                <a:uLnTx/>
                <a:uFillTx/>
                <a:latin typeface="Arial"/>
                <a:cs typeface="Arial"/>
              </a:rPr>
              <a:t>.</a:t>
            </a:r>
            <a:r>
              <a:rPr kumimoji="0" sz="1800" b="0" i="0" u="none" strike="noStrike" kern="0" cap="none" spc="-3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Multiple factors</a:t>
            </a:r>
            <a:r>
              <a:rPr kumimoji="0" sz="1800" b="0" i="0" u="none" strike="noStrike" kern="0" cap="none" spc="-4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across</a:t>
            </a:r>
            <a:r>
              <a:rPr kumimoji="0" sz="1800" b="0" i="0" u="none" strike="noStrike" kern="0" cap="none" spc="-10" normalizeH="0" baseline="0" noProof="0" dirty="0">
                <a:ln>
                  <a:noFill/>
                </a:ln>
                <a:solidFill>
                  <a:sysClr val="windowText" lastClr="000000"/>
                </a:solidFill>
                <a:effectLst/>
                <a:uLnTx/>
                <a:uFillTx/>
                <a:latin typeface="Arial"/>
                <a:cs typeface="Arial"/>
              </a:rPr>
              <a:t> </a:t>
            </a:r>
            <a:r>
              <a:rPr kumimoji="0" sz="1800" b="0" i="0" u="none" strike="noStrike" kern="0" cap="none" spc="-25" normalizeH="0" baseline="0" noProof="0" dirty="0">
                <a:ln>
                  <a:noFill/>
                </a:ln>
                <a:solidFill>
                  <a:sysClr val="windowText" lastClr="000000"/>
                </a:solidFill>
                <a:effectLst/>
                <a:uLnTx/>
                <a:uFillTx/>
                <a:latin typeface="Arial"/>
                <a:cs typeface="Arial"/>
              </a:rPr>
              <a:t>the</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2700" marR="5715" lvl="0" indent="0" defTabSz="914400" eaLnBrk="1" fontAlgn="auto" latinLnBrk="0" hangingPunct="1">
              <a:lnSpc>
                <a:spcPts val="1939"/>
              </a:lnSpc>
              <a:spcBef>
                <a:spcPts val="1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Arial"/>
                <a:cs typeface="Arial"/>
              </a:rPr>
              <a:t>circumstances</a:t>
            </a:r>
            <a:r>
              <a:rPr kumimoji="0" sz="1800" b="0" i="0" u="none" strike="noStrike" kern="0" cap="none" spc="-3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and</a:t>
            </a:r>
            <a:r>
              <a:rPr kumimoji="0" sz="1800" b="0" i="0" u="none" strike="noStrike" kern="0" cap="none" spc="-2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experiences</a:t>
            </a:r>
            <a:r>
              <a:rPr kumimoji="0" sz="1800" b="0" i="0" u="none" strike="noStrike" kern="0" cap="none" spc="-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of</a:t>
            </a:r>
            <a:r>
              <a:rPr kumimoji="0" sz="1800" b="0" i="0" u="none" strike="noStrike" kern="0" cap="none" spc="-4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a</a:t>
            </a:r>
            <a:r>
              <a:rPr kumimoji="0" sz="1800" b="0" i="0" u="none" strike="noStrike" kern="0" cap="none" spc="-4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person’s</a:t>
            </a:r>
            <a:r>
              <a:rPr kumimoji="0" sz="1800" b="0" i="0" u="none" strike="noStrike" kern="0" cap="none" spc="-1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life</a:t>
            </a:r>
            <a:r>
              <a:rPr kumimoji="0" sz="1800" b="0" i="0" u="none" strike="noStrike" kern="0" cap="none" spc="-35" normalizeH="0" baseline="0" noProof="0" dirty="0">
                <a:ln>
                  <a:noFill/>
                </a:ln>
                <a:solidFill>
                  <a:sysClr val="windowText" lastClr="000000"/>
                </a:solidFill>
                <a:effectLst/>
                <a:uLnTx/>
                <a:uFillTx/>
                <a:latin typeface="Arial"/>
                <a:cs typeface="Arial"/>
              </a:rPr>
              <a:t> </a:t>
            </a:r>
            <a:r>
              <a:rPr kumimoji="0" sz="1800" b="0" i="0" u="none" strike="noStrike" kern="0" cap="none" spc="-25" normalizeH="0" baseline="0" noProof="0" dirty="0">
                <a:ln>
                  <a:noFill/>
                </a:ln>
                <a:solidFill>
                  <a:sysClr val="windowText" lastClr="000000"/>
                </a:solidFill>
                <a:effectLst/>
                <a:uLnTx/>
                <a:uFillTx/>
                <a:latin typeface="Arial"/>
                <a:cs typeface="Arial"/>
              </a:rPr>
              <a:t>can </a:t>
            </a:r>
            <a:r>
              <a:rPr kumimoji="0" sz="1800" b="0" i="0" u="none" strike="noStrike" kern="0" cap="none" spc="0" normalizeH="0" baseline="0" noProof="0" dirty="0">
                <a:ln>
                  <a:noFill/>
                </a:ln>
                <a:solidFill>
                  <a:sysClr val="windowText" lastClr="000000"/>
                </a:solidFill>
                <a:effectLst/>
                <a:uLnTx/>
                <a:uFillTx/>
                <a:latin typeface="Arial"/>
                <a:cs typeface="Arial"/>
              </a:rPr>
              <a:t>enhance</a:t>
            </a:r>
            <a:r>
              <a:rPr kumimoji="0" sz="1800" b="0" i="0" u="none" strike="noStrike" kern="0" cap="none" spc="-3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or</a:t>
            </a:r>
            <a:r>
              <a:rPr kumimoji="0" sz="1800" b="0" i="0" u="none" strike="noStrike" kern="0" cap="none" spc="-4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undermine</a:t>
            </a:r>
            <a:r>
              <a:rPr kumimoji="0" sz="1800" b="0" i="0" u="none" strike="noStrike" kern="0" cap="none" spc="-2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their</a:t>
            </a:r>
            <a:r>
              <a:rPr kumimoji="0" sz="1800" b="0" i="0" u="none" strike="noStrike" kern="0" cap="none" spc="-4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mental</a:t>
            </a:r>
            <a:r>
              <a:rPr kumimoji="0" sz="1800" b="0" i="0" u="none" strike="noStrike" kern="0" cap="none" spc="-30" normalizeH="0" baseline="0" noProof="0" dirty="0">
                <a:ln>
                  <a:noFill/>
                </a:ln>
                <a:solidFill>
                  <a:sysClr val="windowText" lastClr="000000"/>
                </a:solidFill>
                <a:effectLst/>
                <a:uLnTx/>
                <a:uFillTx/>
                <a:latin typeface="Arial"/>
                <a:cs typeface="Arial"/>
              </a:rPr>
              <a:t> </a:t>
            </a:r>
            <a:r>
              <a:rPr kumimoji="0" sz="1800" b="0" i="0" u="none" strike="noStrike" kern="0" cap="none" spc="-10" normalizeH="0" baseline="0" noProof="0" dirty="0">
                <a:ln>
                  <a:noFill/>
                </a:ln>
                <a:solidFill>
                  <a:sysClr val="windowText" lastClr="000000"/>
                </a:solidFill>
                <a:effectLst/>
                <a:uLnTx/>
                <a:uFillTx/>
                <a:latin typeface="Arial"/>
                <a:cs typeface="Arial"/>
              </a:rPr>
              <a:t>health.</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2700" marR="395605" lvl="0" indent="0" defTabSz="914400" eaLnBrk="1" fontAlgn="auto" latinLnBrk="0" hangingPunct="1">
              <a:lnSpc>
                <a:spcPts val="1939"/>
              </a:lnSpc>
              <a:spcBef>
                <a:spcPts val="1210"/>
              </a:spcBef>
              <a:spcAft>
                <a:spcPts val="0"/>
              </a:spcAft>
              <a:buClrTx/>
              <a:buSzTx/>
              <a:buFontTx/>
              <a:buNone/>
              <a:tabLst/>
              <a:defRPr/>
            </a:pPr>
            <a:r>
              <a:rPr kumimoji="0" sz="1800" b="1" i="0" u="none" strike="noStrike" kern="0" cap="none" spc="0" normalizeH="0" baseline="0" noProof="0" dirty="0">
                <a:ln>
                  <a:noFill/>
                </a:ln>
                <a:solidFill>
                  <a:sysClr val="windowText" lastClr="000000"/>
                </a:solidFill>
                <a:effectLst/>
                <a:uLnTx/>
                <a:uFillTx/>
                <a:latin typeface="Arial"/>
                <a:cs typeface="Arial"/>
              </a:rPr>
              <a:t>These</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factors</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are</a:t>
            </a:r>
            <a:r>
              <a:rPr kumimoji="0" sz="1800" b="1" i="0" u="none" strike="noStrike" kern="0" cap="none" spc="-3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often</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interconnected</a:t>
            </a:r>
            <a:r>
              <a:rPr kumimoji="0" sz="1800" b="0" i="0" u="none" strike="noStrike" kern="0" cap="none" spc="0" normalizeH="0" baseline="0" noProof="0" dirty="0">
                <a:ln>
                  <a:noFill/>
                </a:ln>
                <a:solidFill>
                  <a:sysClr val="windowText" lastClr="000000"/>
                </a:solidFill>
                <a:effectLst/>
                <a:uLnTx/>
                <a:uFillTx/>
                <a:latin typeface="Arial"/>
                <a:cs typeface="Arial"/>
              </a:rPr>
              <a:t>:</a:t>
            </a:r>
            <a:r>
              <a:rPr kumimoji="0" sz="1800" b="0" i="0" u="none" strike="noStrike" kern="0" cap="none" spc="-35" normalizeH="0" baseline="0" noProof="0" dirty="0">
                <a:ln>
                  <a:noFill/>
                </a:ln>
                <a:solidFill>
                  <a:sysClr val="windowText" lastClr="000000"/>
                </a:solidFill>
                <a:effectLst/>
                <a:uLnTx/>
                <a:uFillTx/>
                <a:latin typeface="Arial"/>
                <a:cs typeface="Arial"/>
              </a:rPr>
              <a:t> </a:t>
            </a:r>
            <a:r>
              <a:rPr kumimoji="0" sz="1800" b="0" i="0" u="none" strike="noStrike" kern="0" cap="none" spc="-25" normalizeH="0" baseline="0" noProof="0" dirty="0">
                <a:ln>
                  <a:noFill/>
                </a:ln>
                <a:solidFill>
                  <a:sysClr val="windowText" lastClr="000000"/>
                </a:solidFill>
                <a:effectLst/>
                <a:uLnTx/>
                <a:uFillTx/>
                <a:latin typeface="Arial"/>
                <a:cs typeface="Arial"/>
              </a:rPr>
              <a:t>for </a:t>
            </a:r>
            <a:r>
              <a:rPr kumimoji="0" sz="1800" b="0" i="0" u="none" strike="noStrike" kern="0" cap="none" spc="0" normalizeH="0" baseline="0" noProof="0" dirty="0">
                <a:ln>
                  <a:noFill/>
                </a:ln>
                <a:solidFill>
                  <a:sysClr val="windowText" lastClr="000000"/>
                </a:solidFill>
                <a:effectLst/>
                <a:uLnTx/>
                <a:uFillTx/>
                <a:latin typeface="Arial"/>
                <a:cs typeface="Arial"/>
              </a:rPr>
              <a:t>example,</a:t>
            </a:r>
            <a:r>
              <a:rPr kumimoji="0" sz="1800" b="0" i="0" u="none" strike="noStrike" kern="0" cap="none" spc="-4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deprivation,</a:t>
            </a:r>
            <a:r>
              <a:rPr kumimoji="0" sz="1800" b="0" i="0" u="none" strike="noStrike" kern="0" cap="none" spc="-3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family</a:t>
            </a:r>
            <a:r>
              <a:rPr kumimoji="0" sz="1800" b="0" i="0" u="none" strike="noStrike" kern="0" cap="none" spc="-5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relationships,</a:t>
            </a:r>
            <a:r>
              <a:rPr kumimoji="0" sz="1800" b="0" i="0" u="none" strike="noStrike" kern="0" cap="none" spc="-30" normalizeH="0" baseline="0" noProof="0" dirty="0">
                <a:ln>
                  <a:noFill/>
                </a:ln>
                <a:solidFill>
                  <a:sysClr val="windowText" lastClr="000000"/>
                </a:solidFill>
                <a:effectLst/>
                <a:uLnTx/>
                <a:uFillTx/>
                <a:latin typeface="Arial"/>
                <a:cs typeface="Arial"/>
              </a:rPr>
              <a:t> </a:t>
            </a:r>
            <a:r>
              <a:rPr kumimoji="0" sz="1800" b="0" i="0" u="none" strike="noStrike" kern="0" cap="none" spc="-10" normalizeH="0" baseline="0" noProof="0" dirty="0">
                <a:ln>
                  <a:noFill/>
                </a:ln>
                <a:solidFill>
                  <a:sysClr val="windowText" lastClr="000000"/>
                </a:solidFill>
                <a:effectLst/>
                <a:uLnTx/>
                <a:uFillTx/>
                <a:latin typeface="Arial"/>
                <a:cs typeface="Arial"/>
              </a:rPr>
              <a:t>school </a:t>
            </a:r>
            <a:r>
              <a:rPr kumimoji="0" sz="1800" b="0" i="0" u="none" strike="noStrike" kern="0" cap="none" spc="0" normalizeH="0" baseline="0" noProof="0" dirty="0">
                <a:ln>
                  <a:noFill/>
                </a:ln>
                <a:solidFill>
                  <a:sysClr val="windowText" lastClr="000000"/>
                </a:solidFill>
                <a:effectLst/>
                <a:uLnTx/>
                <a:uFillTx/>
                <a:latin typeface="Arial"/>
                <a:cs typeface="Arial"/>
              </a:rPr>
              <a:t>experience</a:t>
            </a:r>
            <a:r>
              <a:rPr kumimoji="0" sz="1800" b="0" i="0" u="none" strike="noStrike" kern="0" cap="none" spc="-4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and</a:t>
            </a:r>
            <a:r>
              <a:rPr kumimoji="0" sz="1800" b="0" i="0" u="none" strike="noStrike" kern="0" cap="none" spc="-4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neighbourhood</a:t>
            </a:r>
            <a:r>
              <a:rPr kumimoji="0" sz="1800" b="0" i="0" u="none" strike="noStrike" kern="0" cap="none" spc="-30" normalizeH="0" baseline="0" noProof="0" dirty="0">
                <a:ln>
                  <a:noFill/>
                </a:ln>
                <a:solidFill>
                  <a:sysClr val="windowText" lastClr="000000"/>
                </a:solidFill>
                <a:effectLst/>
                <a:uLnTx/>
                <a:uFillTx/>
                <a:latin typeface="Arial"/>
                <a:cs typeface="Arial"/>
              </a:rPr>
              <a:t> </a:t>
            </a:r>
            <a:r>
              <a:rPr kumimoji="0" sz="1800" b="0" i="0" u="none" strike="noStrike" kern="0" cap="none" spc="-10" normalizeH="0" baseline="0" noProof="0" dirty="0">
                <a:ln>
                  <a:noFill/>
                </a:ln>
                <a:solidFill>
                  <a:sysClr val="windowText" lastClr="000000"/>
                </a:solidFill>
                <a:effectLst/>
                <a:uLnTx/>
                <a:uFillTx/>
                <a:latin typeface="Arial"/>
                <a:cs typeface="Arial"/>
              </a:rPr>
              <a:t>environments.</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2700" marR="5080" lvl="0" indent="0" defTabSz="914400" eaLnBrk="1" fontAlgn="auto" latinLnBrk="0" hangingPunct="1">
              <a:lnSpc>
                <a:spcPct val="90000"/>
              </a:lnSpc>
              <a:spcBef>
                <a:spcPts val="118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Arial"/>
                <a:cs typeface="Arial"/>
              </a:rPr>
              <a:t>The</a:t>
            </a:r>
            <a:r>
              <a:rPr kumimoji="0" sz="1800" b="0" i="0" u="none" strike="noStrike" kern="0" cap="none" spc="-50" normalizeH="0" baseline="0" noProof="0" dirty="0">
                <a:ln>
                  <a:noFill/>
                </a:ln>
                <a:solidFill>
                  <a:sysClr val="windowText" lastClr="000000"/>
                </a:solidFill>
                <a:effectLst/>
                <a:uLnTx/>
                <a:uFillTx/>
                <a:latin typeface="Arial"/>
                <a:cs typeface="Arial"/>
              </a:rPr>
              <a:t> </a:t>
            </a:r>
            <a:r>
              <a:rPr kumimoji="0" sz="1800" b="0" i="0" u="none" strike="noStrike" kern="0" cap="none" spc="-10" normalizeH="0" baseline="0" noProof="0" dirty="0">
                <a:ln>
                  <a:noFill/>
                </a:ln>
                <a:solidFill>
                  <a:sysClr val="windowText" lastClr="000000"/>
                </a:solidFill>
                <a:effectLst/>
                <a:uLnTx/>
                <a:uFillTx/>
                <a:latin typeface="Arial"/>
                <a:cs typeface="Arial"/>
              </a:rPr>
              <a:t>socio-</a:t>
            </a:r>
            <a:r>
              <a:rPr kumimoji="0" sz="1800" b="0" i="0" u="none" strike="noStrike" kern="0" cap="none" spc="0" normalizeH="0" baseline="0" noProof="0" dirty="0">
                <a:ln>
                  <a:noFill/>
                </a:ln>
                <a:solidFill>
                  <a:sysClr val="windowText" lastClr="000000"/>
                </a:solidFill>
                <a:effectLst/>
                <a:uLnTx/>
                <a:uFillTx/>
                <a:latin typeface="Arial"/>
                <a:cs typeface="Arial"/>
              </a:rPr>
              <a:t>ecological model</a:t>
            </a:r>
            <a:r>
              <a:rPr kumimoji="0" sz="1800" b="0" i="0" u="none" strike="noStrike" kern="0" cap="none" spc="-2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describes</a:t>
            </a:r>
            <a:r>
              <a:rPr kumimoji="0" sz="1800" b="0" i="0" u="none" strike="noStrike" kern="0" cap="none" spc="-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how</a:t>
            </a:r>
            <a:r>
              <a:rPr kumimoji="0" sz="1800" b="0" i="0" u="none" strike="noStrike" kern="0" cap="none" spc="-2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factors </a:t>
            </a:r>
            <a:r>
              <a:rPr kumimoji="0" sz="1800" b="1" i="0" u="none" strike="noStrike" kern="0" cap="none" spc="0" normalizeH="0" baseline="0" noProof="0" dirty="0">
                <a:ln>
                  <a:noFill/>
                </a:ln>
                <a:solidFill>
                  <a:sysClr val="windowText" lastClr="000000"/>
                </a:solidFill>
                <a:effectLst/>
                <a:uLnTx/>
                <a:uFillTx/>
                <a:latin typeface="Arial"/>
                <a:cs typeface="Arial"/>
              </a:rPr>
              <a:t>operate</a:t>
            </a:r>
            <a:r>
              <a:rPr kumimoji="0" sz="1800" b="1" i="0" u="none" strike="noStrike" kern="0" cap="none" spc="-7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at</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different</a:t>
            </a:r>
            <a:r>
              <a:rPr kumimoji="0" sz="1800" b="1" i="0" u="none" strike="noStrike" kern="0" cap="none" spc="-4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levels</a:t>
            </a:r>
            <a:r>
              <a:rPr kumimoji="0" sz="1800" b="0" i="0" u="none" strike="noStrike" kern="0" cap="none" spc="0" normalizeH="0" baseline="0" noProof="0" dirty="0">
                <a:ln>
                  <a:noFill/>
                </a:ln>
                <a:solidFill>
                  <a:sysClr val="windowText" lastClr="000000"/>
                </a:solidFill>
                <a:effectLst/>
                <a:uLnTx/>
                <a:uFillTx/>
                <a:latin typeface="Arial"/>
                <a:cs typeface="Arial"/>
              </a:rPr>
              <a:t>:</a:t>
            </a:r>
            <a:r>
              <a:rPr kumimoji="0" sz="1800" b="0" i="0" u="none" strike="noStrike" kern="0" cap="none" spc="-1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individual,</a:t>
            </a:r>
            <a:r>
              <a:rPr kumimoji="0" sz="1800" b="0" i="0" u="none" strike="noStrike" kern="0" cap="none" spc="-25" normalizeH="0" baseline="0" noProof="0" dirty="0">
                <a:ln>
                  <a:noFill/>
                </a:ln>
                <a:solidFill>
                  <a:sysClr val="windowText" lastClr="000000"/>
                </a:solidFill>
                <a:effectLst/>
                <a:uLnTx/>
                <a:uFillTx/>
                <a:latin typeface="Arial"/>
                <a:cs typeface="Arial"/>
              </a:rPr>
              <a:t> </a:t>
            </a:r>
            <a:r>
              <a:rPr kumimoji="0" sz="1800" b="0" i="0" u="none" strike="noStrike" kern="0" cap="none" spc="-10" normalizeH="0" baseline="0" noProof="0" dirty="0">
                <a:ln>
                  <a:noFill/>
                </a:ln>
                <a:solidFill>
                  <a:sysClr val="windowText" lastClr="000000"/>
                </a:solidFill>
                <a:effectLst/>
                <a:uLnTx/>
                <a:uFillTx/>
                <a:latin typeface="Arial"/>
                <a:cs typeface="Arial"/>
              </a:rPr>
              <a:t>interpersonal, </a:t>
            </a:r>
            <a:r>
              <a:rPr kumimoji="0" sz="1800" b="0" i="0" u="none" strike="noStrike" kern="0" cap="none" spc="0" normalizeH="0" baseline="0" noProof="0" dirty="0">
                <a:ln>
                  <a:noFill/>
                </a:ln>
                <a:solidFill>
                  <a:sysClr val="windowText" lastClr="000000"/>
                </a:solidFill>
                <a:effectLst/>
                <a:uLnTx/>
                <a:uFillTx/>
                <a:latin typeface="Arial"/>
                <a:cs typeface="Arial"/>
              </a:rPr>
              <a:t>local</a:t>
            </a:r>
            <a:r>
              <a:rPr kumimoji="0" sz="1800" b="0" i="0" u="none" strike="noStrike" kern="0" cap="none" spc="-55" normalizeH="0" baseline="0" noProof="0" dirty="0">
                <a:ln>
                  <a:noFill/>
                </a:ln>
                <a:solidFill>
                  <a:sysClr val="windowText" lastClr="000000"/>
                </a:solidFill>
                <a:effectLst/>
                <a:uLnTx/>
                <a:uFillTx/>
                <a:latin typeface="Arial"/>
                <a:cs typeface="Arial"/>
              </a:rPr>
              <a:t> </a:t>
            </a:r>
            <a:r>
              <a:rPr kumimoji="0" sz="1800" b="0" i="0" u="none" strike="noStrike" kern="0" cap="none" spc="-10" normalizeH="0" baseline="0" noProof="0" dirty="0">
                <a:ln>
                  <a:noFill/>
                </a:ln>
                <a:solidFill>
                  <a:sysClr val="windowText" lastClr="000000"/>
                </a:solidFill>
                <a:effectLst/>
                <a:uLnTx/>
                <a:uFillTx/>
                <a:latin typeface="Arial"/>
                <a:cs typeface="Arial"/>
              </a:rPr>
              <a:t>community,</a:t>
            </a:r>
            <a:r>
              <a:rPr kumimoji="0" sz="1800" b="0" i="0" u="none" strike="noStrike" kern="0" cap="none" spc="-3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environment</a:t>
            </a:r>
            <a:r>
              <a:rPr kumimoji="0" sz="1800" b="0" i="0" u="none" strike="noStrike" kern="0" cap="none" spc="-2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and</a:t>
            </a:r>
            <a:r>
              <a:rPr kumimoji="0" sz="1800" b="0" i="0" u="none" strike="noStrike" kern="0" cap="none" spc="-4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wider</a:t>
            </a:r>
            <a:r>
              <a:rPr kumimoji="0" sz="1800" b="0" i="0" u="none" strike="noStrike" kern="0" cap="none" spc="-5" normalizeH="0" baseline="0" noProof="0" dirty="0">
                <a:ln>
                  <a:noFill/>
                </a:ln>
                <a:solidFill>
                  <a:sysClr val="windowText" lastClr="000000"/>
                </a:solidFill>
                <a:effectLst/>
                <a:uLnTx/>
                <a:uFillTx/>
                <a:latin typeface="Arial"/>
                <a:cs typeface="Arial"/>
              </a:rPr>
              <a:t> </a:t>
            </a:r>
            <a:r>
              <a:rPr kumimoji="0" sz="1800" b="0" i="0" u="none" strike="noStrike" kern="0" cap="none" spc="-10" normalizeH="0" baseline="0" noProof="0" dirty="0">
                <a:ln>
                  <a:noFill/>
                </a:ln>
                <a:solidFill>
                  <a:sysClr val="windowText" lastClr="000000"/>
                </a:solidFill>
                <a:effectLst/>
                <a:uLnTx/>
                <a:uFillTx/>
                <a:latin typeface="Arial"/>
                <a:cs typeface="Arial"/>
              </a:rPr>
              <a:t>society level.</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2700" marR="361315" lvl="0" indent="0" defTabSz="914400" eaLnBrk="1" fontAlgn="auto" latinLnBrk="0" hangingPunct="1">
              <a:lnSpc>
                <a:spcPct val="90000"/>
              </a:lnSpc>
              <a:spcBef>
                <a:spcPts val="12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Arial"/>
                <a:cs typeface="Arial"/>
              </a:rPr>
              <a:t>It’s</a:t>
            </a:r>
            <a:r>
              <a:rPr kumimoji="0" sz="1800" b="0" i="0" u="none" strike="noStrike" kern="0" cap="none" spc="-2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the</a:t>
            </a:r>
            <a:r>
              <a:rPr kumimoji="0" sz="1800" b="0" i="0" u="none" strike="noStrike" kern="0" cap="none" spc="-2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interplay</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of</a:t>
            </a:r>
            <a:r>
              <a:rPr kumimoji="0" sz="1800" b="1" i="0" u="none" strike="noStrike" kern="0" cap="none" spc="-2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actions</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led</a:t>
            </a:r>
            <a:r>
              <a:rPr kumimoji="0" sz="1800" b="1" i="0" u="none" strike="noStrike" kern="0" cap="none" spc="-2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by</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multiple </a:t>
            </a:r>
            <a:r>
              <a:rPr kumimoji="0" sz="1800" b="1" i="0" u="none" strike="noStrike" kern="0" cap="none" spc="0" normalizeH="0" baseline="0" noProof="0" dirty="0">
                <a:ln>
                  <a:noFill/>
                </a:ln>
                <a:solidFill>
                  <a:sysClr val="windowText" lastClr="000000"/>
                </a:solidFill>
                <a:effectLst/>
                <a:uLnTx/>
                <a:uFillTx/>
                <a:latin typeface="Arial"/>
                <a:cs typeface="Arial"/>
              </a:rPr>
              <a:t>stakeholders</a:t>
            </a:r>
            <a:r>
              <a:rPr kumimoji="0" sz="1800" b="1" i="0" u="none" strike="noStrike" kern="0" cap="none" spc="-1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that</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has</a:t>
            </a:r>
            <a:r>
              <a:rPr kumimoji="0" sz="1800" b="1" i="0" u="none" strike="noStrike" kern="0" cap="none" spc="-3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the</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potential</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to</a:t>
            </a:r>
            <a:r>
              <a:rPr kumimoji="0" sz="1800" b="1" i="0" u="none" strike="noStrike" kern="0" cap="none" spc="-30"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improve </a:t>
            </a:r>
            <a:r>
              <a:rPr kumimoji="0" sz="1800" b="1" i="0" u="none" strike="noStrike" kern="0" cap="none" spc="0" normalizeH="0" baseline="0" noProof="0" dirty="0">
                <a:ln>
                  <a:noFill/>
                </a:ln>
                <a:solidFill>
                  <a:sysClr val="windowText" lastClr="000000"/>
                </a:solidFill>
                <a:effectLst/>
                <a:uLnTx/>
                <a:uFillTx/>
                <a:latin typeface="Arial"/>
                <a:cs typeface="Arial"/>
              </a:rPr>
              <a:t>mental</a:t>
            </a:r>
            <a:r>
              <a:rPr kumimoji="0" sz="1800" b="1" i="0" u="none" strike="noStrike" kern="0" cap="none" spc="-35"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health</a:t>
            </a:r>
            <a:r>
              <a:rPr kumimoji="0" sz="1800" b="1" i="0" u="none" strike="noStrike" kern="0" cap="none" spc="-4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outcomes</a:t>
            </a:r>
            <a:r>
              <a:rPr kumimoji="0" sz="1800" b="1" i="0" u="none" strike="noStrike" kern="0" cap="none" spc="-3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by</a:t>
            </a:r>
            <a:r>
              <a:rPr kumimoji="0" sz="1800" b="0" i="0" u="none" strike="noStrike" kern="0" cap="none" spc="-30"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influencing</a:t>
            </a:r>
            <a:r>
              <a:rPr kumimoji="0" sz="1800" b="0" i="0" u="none" strike="noStrike" kern="0" cap="none" spc="-5" normalizeH="0" baseline="0" noProof="0" dirty="0">
                <a:ln>
                  <a:noFill/>
                </a:ln>
                <a:solidFill>
                  <a:sysClr val="windowText" lastClr="000000"/>
                </a:solidFill>
                <a:effectLst/>
                <a:uLnTx/>
                <a:uFillTx/>
                <a:latin typeface="Arial"/>
                <a:cs typeface="Arial"/>
              </a:rPr>
              <a:t> </a:t>
            </a:r>
            <a:r>
              <a:rPr kumimoji="0" sz="1800" b="0" i="0" u="none" strike="noStrike" kern="0" cap="none" spc="-25" normalizeH="0" baseline="0" noProof="0" dirty="0">
                <a:ln>
                  <a:noFill/>
                </a:ln>
                <a:solidFill>
                  <a:sysClr val="windowText" lastClr="000000"/>
                </a:solidFill>
                <a:effectLst/>
                <a:uLnTx/>
                <a:uFillTx/>
                <a:latin typeface="Arial"/>
                <a:cs typeface="Arial"/>
              </a:rPr>
              <a:t>the </a:t>
            </a:r>
            <a:r>
              <a:rPr kumimoji="0" sz="1800" b="0" i="0" u="none" strike="noStrike" kern="0" cap="none" spc="0" normalizeH="0" baseline="0" noProof="0" dirty="0">
                <a:ln>
                  <a:noFill/>
                </a:ln>
                <a:solidFill>
                  <a:sysClr val="windowText" lastClr="000000"/>
                </a:solidFill>
                <a:effectLst/>
                <a:uLnTx/>
                <a:uFillTx/>
                <a:latin typeface="Arial"/>
                <a:cs typeface="Arial"/>
              </a:rPr>
              <a:t>determining</a:t>
            </a:r>
            <a:r>
              <a:rPr kumimoji="0" sz="1800" b="0" i="0" u="none" strike="noStrike" kern="0" cap="none" spc="-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factors</a:t>
            </a:r>
            <a:r>
              <a:rPr kumimoji="0" sz="1800" b="0" i="0" u="none" strike="noStrike" kern="0" cap="none" spc="-2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of</a:t>
            </a:r>
            <a:r>
              <a:rPr kumimoji="0" sz="1800" b="0" i="0" u="none" strike="noStrike" kern="0" cap="none" spc="-35" normalizeH="0" baseline="0" noProof="0" dirty="0">
                <a:ln>
                  <a:noFill/>
                </a:ln>
                <a:solidFill>
                  <a:sysClr val="windowText" lastClr="000000"/>
                </a:solidFill>
                <a:effectLst/>
                <a:uLnTx/>
                <a:uFillTx/>
                <a:latin typeface="Arial"/>
                <a:cs typeface="Arial"/>
              </a:rPr>
              <a:t> </a:t>
            </a:r>
            <a:r>
              <a:rPr kumimoji="0" sz="1800" b="0" i="0" u="none" strike="noStrike" kern="0" cap="none" spc="0" normalizeH="0" baseline="0" noProof="0" dirty="0">
                <a:ln>
                  <a:noFill/>
                </a:ln>
                <a:solidFill>
                  <a:sysClr val="windowText" lastClr="000000"/>
                </a:solidFill>
                <a:effectLst/>
                <a:uLnTx/>
                <a:uFillTx/>
                <a:latin typeface="Arial"/>
                <a:cs typeface="Arial"/>
              </a:rPr>
              <a:t>mental</a:t>
            </a:r>
            <a:r>
              <a:rPr kumimoji="0" sz="1800" b="0" i="0" u="none" strike="noStrike" kern="0" cap="none" spc="-15" normalizeH="0" baseline="0" noProof="0" dirty="0">
                <a:ln>
                  <a:noFill/>
                </a:ln>
                <a:solidFill>
                  <a:sysClr val="windowText" lastClr="000000"/>
                </a:solidFill>
                <a:effectLst/>
                <a:uLnTx/>
                <a:uFillTx/>
                <a:latin typeface="Arial"/>
                <a:cs typeface="Arial"/>
              </a:rPr>
              <a:t> </a:t>
            </a:r>
            <a:r>
              <a:rPr kumimoji="0" sz="1800" b="0" i="0" u="none" strike="noStrike" kern="0" cap="none" spc="-10" normalizeH="0" baseline="0" noProof="0" dirty="0">
                <a:ln>
                  <a:noFill/>
                </a:ln>
                <a:solidFill>
                  <a:sysClr val="windowText" lastClr="000000"/>
                </a:solidFill>
                <a:effectLst/>
                <a:uLnTx/>
                <a:uFillTx/>
                <a:latin typeface="Arial"/>
                <a:cs typeface="Arial"/>
              </a:rPr>
              <a:t>health.</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pic>
        <p:nvPicPr>
          <p:cNvPr id="7" name="Picture 6" descr="Children in superhero costume">
            <a:extLst>
              <a:ext uri="{FF2B5EF4-FFF2-40B4-BE49-F238E27FC236}">
                <a16:creationId xmlns:a16="http://schemas.microsoft.com/office/drawing/2014/main" id="{A8D0EA4B-3F34-1DA7-B787-D4C8D334F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1249203"/>
            <a:ext cx="5930323" cy="432223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6290690"/>
            <a:ext cx="12182855" cy="466654"/>
          </a:xfrm>
          <a:prstGeom prst="rect">
            <a:avLst/>
          </a:prstGeom>
        </p:spPr>
      </p:pic>
      <p:pic>
        <p:nvPicPr>
          <p:cNvPr id="3" name="object 3" descr="A picture containing text, screenshot, menu, font  Description automatically generated"/>
          <p:cNvPicPr/>
          <p:nvPr/>
        </p:nvPicPr>
        <p:blipFill>
          <a:blip r:embed="rId3" cstate="print"/>
          <a:stretch>
            <a:fillRect/>
          </a:stretch>
        </p:blipFill>
        <p:spPr>
          <a:xfrm>
            <a:off x="3275561" y="699299"/>
            <a:ext cx="8352722" cy="5297460"/>
          </a:xfrm>
          <a:prstGeom prst="rect">
            <a:avLst/>
          </a:prstGeom>
        </p:spPr>
      </p:pic>
      <p:sp>
        <p:nvSpPr>
          <p:cNvPr id="4" name="object 4" descr="$PPTXTitle"/>
          <p:cNvSpPr txBox="1">
            <a:spLocks noGrp="1"/>
          </p:cNvSpPr>
          <p:nvPr>
            <p:ph type="title"/>
          </p:nvPr>
        </p:nvSpPr>
        <p:spPr>
          <a:prstGeom prst="rect">
            <a:avLst/>
          </a:prstGeom>
        </p:spPr>
        <p:txBody>
          <a:bodyPr vert="horz" wrap="square" lIns="0" tIns="228853" rIns="0" bIns="0" rtlCol="0">
            <a:spAutoFit/>
          </a:bodyPr>
          <a:lstStyle/>
          <a:p>
            <a:pPr marL="381635">
              <a:lnSpc>
                <a:spcPct val="100000"/>
              </a:lnSpc>
              <a:spcBef>
                <a:spcPts val="100"/>
              </a:spcBef>
            </a:pPr>
            <a:r>
              <a:rPr sz="3200" b="1" spc="-10" dirty="0">
                <a:latin typeface="Arial"/>
                <a:cs typeface="Arial"/>
              </a:rPr>
              <a:t>Framework</a:t>
            </a:r>
            <a:endParaRPr sz="3200">
              <a:latin typeface="Arial"/>
              <a:cs typeface="Arial"/>
            </a:endParaRPr>
          </a:p>
        </p:txBody>
      </p:sp>
      <p:sp>
        <p:nvSpPr>
          <p:cNvPr id="5" name="object 5"/>
          <p:cNvSpPr txBox="1"/>
          <p:nvPr/>
        </p:nvSpPr>
        <p:spPr>
          <a:xfrm>
            <a:off x="438708" y="1519885"/>
            <a:ext cx="2566670" cy="3439795"/>
          </a:xfrm>
          <a:prstGeom prst="rect">
            <a:avLst/>
          </a:prstGeom>
        </p:spPr>
        <p:txBody>
          <a:bodyPr vert="horz" wrap="square" lIns="0" tIns="12065" rIns="0" bIns="0" rtlCol="0">
            <a:spAutoFit/>
          </a:bodyPr>
          <a:lstStyle/>
          <a:p>
            <a:pPr marL="12700" marR="5080" lvl="0" indent="0" defTabSz="914400" eaLnBrk="1" fontAlgn="auto" latinLnBrk="0" hangingPunct="1">
              <a:lnSpc>
                <a:spcPct val="100000"/>
              </a:lnSpc>
              <a:spcBef>
                <a:spcPts val="95"/>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Arial"/>
                <a:cs typeface="Arial"/>
              </a:rPr>
              <a:t>The</a:t>
            </a:r>
            <a:r>
              <a:rPr kumimoji="0" sz="1600" b="0" i="0" u="none" strike="noStrike" kern="0" cap="none" spc="-2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allocation</a:t>
            </a:r>
            <a:r>
              <a:rPr kumimoji="0" sz="1600" b="0" i="0" u="none" strike="noStrike" kern="0" cap="none" spc="-5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of</a:t>
            </a:r>
            <a:r>
              <a:rPr kumimoji="0" sz="1600" b="0" i="0" u="none" strike="noStrike" kern="0" cap="none" spc="-2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factors</a:t>
            </a:r>
            <a:r>
              <a:rPr kumimoji="0" sz="1600" b="0" i="0" u="none" strike="noStrike" kern="0" cap="none" spc="-15" normalizeH="0" baseline="0" noProof="0" dirty="0">
                <a:ln>
                  <a:noFill/>
                </a:ln>
                <a:solidFill>
                  <a:sysClr val="windowText" lastClr="000000"/>
                </a:solidFill>
                <a:effectLst/>
                <a:uLnTx/>
                <a:uFillTx/>
                <a:latin typeface="Arial"/>
                <a:cs typeface="Arial"/>
              </a:rPr>
              <a:t> </a:t>
            </a:r>
            <a:r>
              <a:rPr kumimoji="0" sz="1600" b="0" i="0" u="none" strike="noStrike" kern="0" cap="none" spc="-20" normalizeH="0" baseline="0" noProof="0" dirty="0">
                <a:ln>
                  <a:noFill/>
                </a:ln>
                <a:solidFill>
                  <a:sysClr val="windowText" lastClr="000000"/>
                </a:solidFill>
                <a:effectLst/>
                <a:uLnTx/>
                <a:uFillTx/>
                <a:latin typeface="Arial"/>
                <a:cs typeface="Arial"/>
              </a:rPr>
              <a:t>into </a:t>
            </a:r>
            <a:r>
              <a:rPr kumimoji="0" sz="1600" b="0" i="0" u="none" strike="noStrike" kern="0" cap="none" spc="0" normalizeH="0" baseline="0" noProof="0" dirty="0">
                <a:ln>
                  <a:noFill/>
                </a:ln>
                <a:solidFill>
                  <a:sysClr val="windowText" lastClr="000000"/>
                </a:solidFill>
                <a:effectLst/>
                <a:uLnTx/>
                <a:uFillTx/>
                <a:latin typeface="Arial"/>
                <a:cs typeface="Arial"/>
              </a:rPr>
              <a:t>the</a:t>
            </a:r>
            <a:r>
              <a:rPr kumimoji="0" sz="1600" b="0" i="0" u="none" strike="noStrike" kern="0" cap="none" spc="-4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domains</a:t>
            </a:r>
            <a:r>
              <a:rPr kumimoji="0" sz="1600" b="0" i="0" u="none" strike="noStrike" kern="0" cap="none" spc="-4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was</a:t>
            </a:r>
            <a:r>
              <a:rPr kumimoji="0" sz="1600" b="0" i="0" u="none" strike="noStrike" kern="0" cap="none" spc="-30" normalizeH="0" baseline="0" noProof="0" dirty="0">
                <a:ln>
                  <a:noFill/>
                </a:ln>
                <a:solidFill>
                  <a:sysClr val="windowText" lastClr="000000"/>
                </a:solidFill>
                <a:effectLst/>
                <a:uLnTx/>
                <a:uFillTx/>
                <a:latin typeface="Arial"/>
                <a:cs typeface="Arial"/>
              </a:rPr>
              <a:t> </a:t>
            </a:r>
            <a:r>
              <a:rPr kumimoji="0" sz="1600" b="0" i="0" u="none" strike="noStrike" kern="0" cap="none" spc="-10" normalizeH="0" baseline="0" noProof="0" dirty="0">
                <a:ln>
                  <a:noFill/>
                </a:ln>
                <a:solidFill>
                  <a:sysClr val="windowText" lastClr="000000"/>
                </a:solidFill>
                <a:effectLst/>
                <a:uLnTx/>
                <a:uFillTx/>
                <a:latin typeface="Arial"/>
                <a:cs typeface="Arial"/>
              </a:rPr>
              <a:t>informed </a:t>
            </a:r>
            <a:r>
              <a:rPr kumimoji="0" sz="1600" b="0" i="0" u="none" strike="noStrike" kern="0" cap="none" spc="0" normalizeH="0" baseline="0" noProof="0" dirty="0">
                <a:ln>
                  <a:noFill/>
                </a:ln>
                <a:solidFill>
                  <a:sysClr val="windowText" lastClr="000000"/>
                </a:solidFill>
                <a:effectLst/>
                <a:uLnTx/>
                <a:uFillTx/>
                <a:latin typeface="Arial"/>
                <a:cs typeface="Arial"/>
              </a:rPr>
              <a:t>by</a:t>
            </a:r>
            <a:r>
              <a:rPr kumimoji="0" sz="1600" b="0" i="0" u="none" strike="noStrike" kern="0" cap="none" spc="-3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a</a:t>
            </a:r>
            <a:r>
              <a:rPr kumimoji="0" sz="1600" b="0" i="0" u="none" strike="noStrike" kern="0" cap="none" spc="-2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judgement</a:t>
            </a:r>
            <a:r>
              <a:rPr kumimoji="0" sz="1600" b="0" i="0" u="none" strike="noStrike" kern="0" cap="none" spc="-3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about</a:t>
            </a:r>
            <a:r>
              <a:rPr kumimoji="0" sz="1600" b="0" i="0" u="none" strike="noStrike" kern="0" cap="none" spc="-15" normalizeH="0" baseline="0" noProof="0" dirty="0">
                <a:ln>
                  <a:noFill/>
                </a:ln>
                <a:solidFill>
                  <a:sysClr val="windowText" lastClr="000000"/>
                </a:solidFill>
                <a:effectLst/>
                <a:uLnTx/>
                <a:uFillTx/>
                <a:latin typeface="Arial"/>
                <a:cs typeface="Arial"/>
              </a:rPr>
              <a:t> </a:t>
            </a:r>
            <a:r>
              <a:rPr kumimoji="0" sz="1600" b="0" i="0" u="none" strike="noStrike" kern="0" cap="none" spc="-25" normalizeH="0" baseline="0" noProof="0" dirty="0">
                <a:ln>
                  <a:noFill/>
                </a:ln>
                <a:solidFill>
                  <a:sysClr val="windowText" lastClr="000000"/>
                </a:solidFill>
                <a:effectLst/>
                <a:uLnTx/>
                <a:uFillTx/>
                <a:latin typeface="Arial"/>
                <a:cs typeface="Arial"/>
              </a:rPr>
              <a:t>the </a:t>
            </a:r>
            <a:r>
              <a:rPr kumimoji="0" sz="1600" b="0" i="0" u="none" strike="noStrike" kern="0" cap="none" spc="0" normalizeH="0" baseline="0" noProof="0" dirty="0">
                <a:ln>
                  <a:noFill/>
                </a:ln>
                <a:solidFill>
                  <a:sysClr val="windowText" lastClr="000000"/>
                </a:solidFill>
                <a:effectLst/>
                <a:uLnTx/>
                <a:uFillTx/>
                <a:latin typeface="Arial"/>
                <a:cs typeface="Arial"/>
              </a:rPr>
              <a:t>level</a:t>
            </a:r>
            <a:r>
              <a:rPr kumimoji="0" sz="1600" b="0" i="0" u="none" strike="noStrike" kern="0" cap="none" spc="-5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at</a:t>
            </a:r>
            <a:r>
              <a:rPr kumimoji="0" sz="1600" b="0" i="0" u="none" strike="noStrike" kern="0" cap="none" spc="-2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which</a:t>
            </a:r>
            <a:r>
              <a:rPr kumimoji="0" sz="1600" b="0" i="0" u="none" strike="noStrike" kern="0" cap="none" spc="-3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the</a:t>
            </a:r>
            <a:r>
              <a:rPr kumimoji="0" sz="1600" b="0" i="0" u="none" strike="noStrike" kern="0" cap="none" spc="-1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action</a:t>
            </a:r>
            <a:r>
              <a:rPr kumimoji="0" sz="1600" b="0" i="0" u="none" strike="noStrike" kern="0" cap="none" spc="-30" normalizeH="0" baseline="0" noProof="0" dirty="0">
                <a:ln>
                  <a:noFill/>
                </a:ln>
                <a:solidFill>
                  <a:sysClr val="windowText" lastClr="000000"/>
                </a:solidFill>
                <a:effectLst/>
                <a:uLnTx/>
                <a:uFillTx/>
                <a:latin typeface="Arial"/>
                <a:cs typeface="Arial"/>
              </a:rPr>
              <a:t> </a:t>
            </a:r>
            <a:r>
              <a:rPr kumimoji="0" sz="1600" b="0" i="0" u="none" strike="noStrike" kern="0" cap="none" spc="-25" normalizeH="0" baseline="0" noProof="0" dirty="0">
                <a:ln>
                  <a:noFill/>
                </a:ln>
                <a:solidFill>
                  <a:sysClr val="windowText" lastClr="000000"/>
                </a:solidFill>
                <a:effectLst/>
                <a:uLnTx/>
                <a:uFillTx/>
                <a:latin typeface="Arial"/>
                <a:cs typeface="Arial"/>
              </a:rPr>
              <a:t>to </a:t>
            </a:r>
            <a:r>
              <a:rPr kumimoji="0" sz="1600" b="0" i="0" u="none" strike="noStrike" kern="0" cap="none" spc="0" normalizeH="0" baseline="0" noProof="0" dirty="0">
                <a:ln>
                  <a:noFill/>
                </a:ln>
                <a:solidFill>
                  <a:sysClr val="windowText" lastClr="000000"/>
                </a:solidFill>
                <a:effectLst/>
                <a:uLnTx/>
                <a:uFillTx/>
                <a:latin typeface="Arial"/>
                <a:cs typeface="Arial"/>
              </a:rPr>
              <a:t>modify</a:t>
            </a:r>
            <a:r>
              <a:rPr kumimoji="0" sz="1600" b="0" i="0" u="none" strike="noStrike" kern="0" cap="none" spc="-3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the</a:t>
            </a:r>
            <a:r>
              <a:rPr kumimoji="0" sz="1600" b="0" i="0" u="none" strike="noStrike" kern="0" cap="none" spc="-2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factor</a:t>
            </a:r>
            <a:r>
              <a:rPr kumimoji="0" sz="1600" b="0" i="0" u="none" strike="noStrike" kern="0" cap="none" spc="-2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is</a:t>
            </a:r>
            <a:r>
              <a:rPr kumimoji="0" sz="1600" b="0" i="0" u="none" strike="noStrike" kern="0" cap="none" spc="-40" normalizeH="0" baseline="0" noProof="0" dirty="0">
                <a:ln>
                  <a:noFill/>
                </a:ln>
                <a:solidFill>
                  <a:sysClr val="windowText" lastClr="000000"/>
                </a:solidFill>
                <a:effectLst/>
                <a:uLnTx/>
                <a:uFillTx/>
                <a:latin typeface="Arial"/>
                <a:cs typeface="Arial"/>
              </a:rPr>
              <a:t> </a:t>
            </a:r>
            <a:r>
              <a:rPr kumimoji="0" sz="1600" b="0" i="0" u="none" strike="noStrike" kern="0" cap="none" spc="-20" normalizeH="0" baseline="0" noProof="0" dirty="0">
                <a:ln>
                  <a:noFill/>
                </a:ln>
                <a:solidFill>
                  <a:sysClr val="windowText" lastClr="000000"/>
                </a:solidFill>
                <a:effectLst/>
                <a:uLnTx/>
                <a:uFillTx/>
                <a:latin typeface="Arial"/>
                <a:cs typeface="Arial"/>
              </a:rPr>
              <a:t>most </a:t>
            </a:r>
            <a:r>
              <a:rPr kumimoji="0" sz="1600" b="0" i="0" u="none" strike="noStrike" kern="0" cap="none" spc="0" normalizeH="0" baseline="0" noProof="0" dirty="0">
                <a:ln>
                  <a:noFill/>
                </a:ln>
                <a:solidFill>
                  <a:sysClr val="windowText" lastClr="000000"/>
                </a:solidFill>
                <a:effectLst/>
                <a:uLnTx/>
                <a:uFillTx/>
                <a:latin typeface="Arial"/>
                <a:cs typeface="Arial"/>
              </a:rPr>
              <a:t>likely</a:t>
            </a:r>
            <a:r>
              <a:rPr kumimoji="0" sz="1600" b="0" i="0" u="none" strike="noStrike" kern="0" cap="none" spc="-4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to be</a:t>
            </a:r>
            <a:r>
              <a:rPr kumimoji="0" sz="1600" b="0" i="0" u="none" strike="noStrike" kern="0" cap="none" spc="-5" normalizeH="0" baseline="0" noProof="0" dirty="0">
                <a:ln>
                  <a:noFill/>
                </a:ln>
                <a:solidFill>
                  <a:sysClr val="windowText" lastClr="000000"/>
                </a:solidFill>
                <a:effectLst/>
                <a:uLnTx/>
                <a:uFillTx/>
                <a:latin typeface="Arial"/>
                <a:cs typeface="Arial"/>
              </a:rPr>
              <a:t> </a:t>
            </a:r>
            <a:r>
              <a:rPr kumimoji="0" sz="1600" b="0" i="0" u="none" strike="noStrike" kern="0" cap="none" spc="-10" normalizeH="0" baseline="0" noProof="0" dirty="0">
                <a:ln>
                  <a:noFill/>
                </a:ln>
                <a:solidFill>
                  <a:sysClr val="windowText" lastClr="000000"/>
                </a:solidFill>
                <a:effectLst/>
                <a:uLnTx/>
                <a:uFillTx/>
                <a:latin typeface="Arial"/>
                <a:cs typeface="Arial"/>
              </a:rPr>
              <a:t>taken.</a:t>
            </a:r>
            <a:endParaRPr kumimoji="0" sz="1600" b="0" i="0" u="none" strike="noStrike" kern="0" cap="none" spc="0" normalizeH="0" baseline="0" noProof="0" dirty="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85"/>
              </a:spcBef>
              <a:spcAft>
                <a:spcPts val="0"/>
              </a:spcAft>
              <a:buClrTx/>
              <a:buSzTx/>
              <a:buFontTx/>
              <a:buNone/>
              <a:tabLst/>
              <a:defRPr/>
            </a:pPr>
            <a:endParaRPr kumimoji="0" sz="1600" b="0" i="0" u="none" strike="noStrike" kern="0" cap="none" spc="0" normalizeH="0" baseline="0" noProof="0" dirty="0">
              <a:ln>
                <a:noFill/>
              </a:ln>
              <a:solidFill>
                <a:sysClr val="windowText" lastClr="000000"/>
              </a:solidFill>
              <a:effectLst/>
              <a:uLnTx/>
              <a:uFillTx/>
              <a:latin typeface="Arial"/>
              <a:cs typeface="Arial"/>
            </a:endParaRPr>
          </a:p>
          <a:p>
            <a:pPr marL="12700" marR="162560" lvl="0" indent="0" defTabSz="914400" eaLnBrk="1" fontAlgn="auto" latinLnBrk="0" hangingPunct="1">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Arial"/>
                <a:cs typeface="Arial"/>
              </a:rPr>
              <a:t>Some</a:t>
            </a:r>
            <a:r>
              <a:rPr kumimoji="0" sz="1600" b="0" i="0" u="none" strike="noStrike" kern="0" cap="none" spc="-4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factors</a:t>
            </a:r>
            <a:r>
              <a:rPr kumimoji="0" sz="1600" b="0" i="0" u="none" strike="noStrike" kern="0" cap="none" spc="-2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are</a:t>
            </a:r>
            <a:r>
              <a:rPr kumimoji="0" sz="1600" b="0" i="0" u="none" strike="noStrike" kern="0" cap="none" spc="-35" normalizeH="0" baseline="0" noProof="0" dirty="0">
                <a:ln>
                  <a:noFill/>
                </a:ln>
                <a:solidFill>
                  <a:sysClr val="windowText" lastClr="000000"/>
                </a:solidFill>
                <a:effectLst/>
                <a:uLnTx/>
                <a:uFillTx/>
                <a:latin typeface="Arial"/>
                <a:cs typeface="Arial"/>
              </a:rPr>
              <a:t> </a:t>
            </a:r>
            <a:r>
              <a:rPr kumimoji="0" sz="1600" b="0" i="0" u="none" strike="noStrike" kern="0" cap="none" spc="-10" normalizeH="0" baseline="0" noProof="0" dirty="0">
                <a:ln>
                  <a:noFill/>
                </a:ln>
                <a:solidFill>
                  <a:sysClr val="windowText" lastClr="000000"/>
                </a:solidFill>
                <a:effectLst/>
                <a:uLnTx/>
                <a:uFillTx/>
                <a:latin typeface="Arial"/>
                <a:cs typeface="Arial"/>
              </a:rPr>
              <a:t>cross-</a:t>
            </a:r>
            <a:r>
              <a:rPr kumimoji="0" sz="1600" b="0" i="0" u="none" strike="noStrike" kern="0" cap="none" spc="0" normalizeH="0" baseline="0" noProof="0" dirty="0">
                <a:ln>
                  <a:noFill/>
                </a:ln>
                <a:solidFill>
                  <a:sysClr val="windowText" lastClr="000000"/>
                </a:solidFill>
                <a:effectLst/>
                <a:uLnTx/>
                <a:uFillTx/>
                <a:latin typeface="Arial"/>
                <a:cs typeface="Arial"/>
              </a:rPr>
              <a:t>cutting</a:t>
            </a:r>
            <a:r>
              <a:rPr kumimoji="0" sz="1600" b="0" i="0" u="none" strike="noStrike" kern="0" cap="none" spc="-3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in</a:t>
            </a:r>
            <a:r>
              <a:rPr kumimoji="0" sz="1600" b="0" i="0" u="none" strike="noStrike" kern="0" cap="none" spc="-3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nature</a:t>
            </a:r>
            <a:r>
              <a:rPr kumimoji="0" sz="1600" b="0" i="0" u="none" strike="noStrike" kern="0" cap="none" spc="-2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and</a:t>
            </a:r>
            <a:r>
              <a:rPr kumimoji="0" sz="1600" b="0" i="0" u="none" strike="noStrike" kern="0" cap="none" spc="-20" normalizeH="0" baseline="0" noProof="0" dirty="0">
                <a:ln>
                  <a:noFill/>
                </a:ln>
                <a:solidFill>
                  <a:sysClr val="windowText" lastClr="000000"/>
                </a:solidFill>
                <a:effectLst/>
                <a:uLnTx/>
                <a:uFillTx/>
                <a:latin typeface="Arial"/>
                <a:cs typeface="Arial"/>
              </a:rPr>
              <a:t> could </a:t>
            </a:r>
            <a:r>
              <a:rPr kumimoji="0" sz="1600" b="0" i="0" u="none" strike="noStrike" kern="0" cap="none" spc="0" normalizeH="0" baseline="0" noProof="0" dirty="0">
                <a:ln>
                  <a:noFill/>
                </a:ln>
                <a:solidFill>
                  <a:sysClr val="windowText" lastClr="000000"/>
                </a:solidFill>
                <a:effectLst/>
                <a:uLnTx/>
                <a:uFillTx/>
                <a:latin typeface="Arial"/>
                <a:cs typeface="Arial"/>
              </a:rPr>
              <a:t>sit</a:t>
            </a:r>
            <a:r>
              <a:rPr kumimoji="0" sz="1600" b="0" i="0" u="none" strike="noStrike" kern="0" cap="none" spc="-2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in</a:t>
            </a:r>
            <a:r>
              <a:rPr kumimoji="0" sz="1600" b="0" i="0" u="none" strike="noStrike" kern="0" cap="none" spc="-35"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multiple</a:t>
            </a:r>
            <a:r>
              <a:rPr kumimoji="0" sz="1600" b="0" i="0" u="none" strike="noStrike" kern="0" cap="none" spc="-35" normalizeH="0" baseline="0" noProof="0" dirty="0">
                <a:ln>
                  <a:noFill/>
                </a:ln>
                <a:solidFill>
                  <a:sysClr val="windowText" lastClr="000000"/>
                </a:solidFill>
                <a:effectLst/>
                <a:uLnTx/>
                <a:uFillTx/>
                <a:latin typeface="Arial"/>
                <a:cs typeface="Arial"/>
              </a:rPr>
              <a:t> </a:t>
            </a:r>
            <a:r>
              <a:rPr kumimoji="0" sz="1600" b="0" i="0" u="none" strike="noStrike" kern="0" cap="none" spc="-10" normalizeH="0" baseline="0" noProof="0" dirty="0">
                <a:ln>
                  <a:noFill/>
                </a:ln>
                <a:solidFill>
                  <a:sysClr val="windowText" lastClr="000000"/>
                </a:solidFill>
                <a:effectLst/>
                <a:uLnTx/>
                <a:uFillTx/>
                <a:latin typeface="Arial"/>
                <a:cs typeface="Arial"/>
              </a:rPr>
              <a:t>domains.</a:t>
            </a:r>
            <a:endParaRPr kumimoji="0" sz="1600" b="0" i="0" u="none" strike="noStrike" kern="0" cap="none" spc="0" normalizeH="0" baseline="0" noProof="0" dirty="0">
              <a:ln>
                <a:noFill/>
              </a:ln>
              <a:solidFill>
                <a:sysClr val="windowText" lastClr="000000"/>
              </a:solidFill>
              <a:effectLst/>
              <a:uLnTx/>
              <a:uFillTx/>
              <a:latin typeface="Arial"/>
              <a:cs typeface="Arial"/>
            </a:endParaRPr>
          </a:p>
          <a:p>
            <a:pPr marL="0" marR="0" lvl="0" indent="0" defTabSz="914400" eaLnBrk="1" fontAlgn="auto" latinLnBrk="0" hangingPunct="1">
              <a:lnSpc>
                <a:spcPct val="100000"/>
              </a:lnSpc>
              <a:spcBef>
                <a:spcPts val="80"/>
              </a:spcBef>
              <a:spcAft>
                <a:spcPts val="0"/>
              </a:spcAft>
              <a:buClrTx/>
              <a:buSzTx/>
              <a:buFontTx/>
              <a:buNone/>
              <a:tabLst/>
              <a:defRPr/>
            </a:pPr>
            <a:endParaRPr kumimoji="0" sz="1600" b="0" i="0" u="none" strike="noStrike" kern="0" cap="none" spc="0" normalizeH="0" baseline="0" noProof="0" dirty="0">
              <a:ln>
                <a:noFill/>
              </a:ln>
              <a:solidFill>
                <a:sysClr val="windowText" lastClr="000000"/>
              </a:solidFill>
              <a:effectLst/>
              <a:uLnTx/>
              <a:uFillTx/>
              <a:latin typeface="Arial"/>
              <a:cs typeface="Arial"/>
            </a:endParaRPr>
          </a:p>
          <a:p>
            <a:pPr marL="12700" marR="87630" lvl="0" indent="0" defTabSz="914400" eaLnBrk="1" fontAlgn="auto" latinLnBrk="0" hangingPunct="1">
              <a:lnSpc>
                <a:spcPct val="100000"/>
              </a:lnSpc>
              <a:spcBef>
                <a:spcPts val="0"/>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Arial"/>
                <a:cs typeface="Arial"/>
              </a:rPr>
              <a:t>The</a:t>
            </a:r>
            <a:r>
              <a:rPr kumimoji="0" sz="1600" b="0" i="0" u="none" strike="noStrike" kern="0" cap="none" spc="-2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vertical</a:t>
            </a:r>
            <a:r>
              <a:rPr kumimoji="0" sz="1600" b="0" i="0" u="none" strike="noStrike" kern="0" cap="none" spc="-3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listing</a:t>
            </a:r>
            <a:r>
              <a:rPr kumimoji="0" sz="1600" b="0" i="0" u="none" strike="noStrike" kern="0" cap="none" spc="-5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does</a:t>
            </a:r>
            <a:r>
              <a:rPr kumimoji="0" sz="1600" b="0" i="0" u="none" strike="noStrike" kern="0" cap="none" spc="-25" normalizeH="0" baseline="0" noProof="0" dirty="0">
                <a:ln>
                  <a:noFill/>
                </a:ln>
                <a:solidFill>
                  <a:sysClr val="windowText" lastClr="000000"/>
                </a:solidFill>
                <a:effectLst/>
                <a:uLnTx/>
                <a:uFillTx/>
                <a:latin typeface="Arial"/>
                <a:cs typeface="Arial"/>
              </a:rPr>
              <a:t> not </a:t>
            </a:r>
            <a:r>
              <a:rPr kumimoji="0" sz="1600" b="0" i="0" u="none" strike="noStrike" kern="0" cap="none" spc="0" normalizeH="0" baseline="0" noProof="0" dirty="0">
                <a:ln>
                  <a:noFill/>
                </a:ln>
                <a:solidFill>
                  <a:sysClr val="windowText" lastClr="000000"/>
                </a:solidFill>
                <a:effectLst/>
                <a:uLnTx/>
                <a:uFillTx/>
                <a:latin typeface="Arial"/>
                <a:cs typeface="Arial"/>
              </a:rPr>
              <a:t>reflect</a:t>
            </a:r>
            <a:r>
              <a:rPr kumimoji="0" sz="1600" b="0" i="0" u="none" strike="noStrike" kern="0" cap="none" spc="-3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a</a:t>
            </a:r>
            <a:r>
              <a:rPr kumimoji="0" sz="1600" b="0" i="0" u="none" strike="noStrike" kern="0" cap="none" spc="-40" normalizeH="0" baseline="0" noProof="0" dirty="0">
                <a:ln>
                  <a:noFill/>
                </a:ln>
                <a:solidFill>
                  <a:sysClr val="windowText" lastClr="000000"/>
                </a:solidFill>
                <a:effectLst/>
                <a:uLnTx/>
                <a:uFillTx/>
                <a:latin typeface="Arial"/>
                <a:cs typeface="Arial"/>
              </a:rPr>
              <a:t> </a:t>
            </a:r>
            <a:r>
              <a:rPr kumimoji="0" sz="1600" b="0" i="0" u="none" strike="noStrike" kern="0" cap="none" spc="0" normalizeH="0" baseline="0" noProof="0" dirty="0">
                <a:ln>
                  <a:noFill/>
                </a:ln>
                <a:solidFill>
                  <a:sysClr val="windowText" lastClr="000000"/>
                </a:solidFill>
                <a:effectLst/>
                <a:uLnTx/>
                <a:uFillTx/>
                <a:latin typeface="Arial"/>
                <a:cs typeface="Arial"/>
              </a:rPr>
              <a:t>hierarchy</a:t>
            </a:r>
            <a:r>
              <a:rPr kumimoji="0" sz="1600" b="0" i="0" u="none" strike="noStrike" kern="0" cap="none" spc="-20" normalizeH="0" baseline="0" noProof="0" dirty="0">
                <a:ln>
                  <a:noFill/>
                </a:ln>
                <a:solidFill>
                  <a:sysClr val="windowText" lastClr="000000"/>
                </a:solidFill>
                <a:effectLst/>
                <a:uLnTx/>
                <a:uFillTx/>
                <a:latin typeface="Arial"/>
                <a:cs typeface="Arial"/>
              </a:rPr>
              <a:t> </a:t>
            </a:r>
            <a:r>
              <a:rPr kumimoji="0" sz="1600" b="0" i="0" u="none" strike="noStrike" kern="0" cap="none" spc="-25" normalizeH="0" baseline="0" noProof="0" dirty="0">
                <a:ln>
                  <a:noFill/>
                </a:ln>
                <a:solidFill>
                  <a:sysClr val="windowText" lastClr="000000"/>
                </a:solidFill>
                <a:effectLst/>
                <a:uLnTx/>
                <a:uFillTx/>
                <a:latin typeface="Arial"/>
                <a:cs typeface="Arial"/>
              </a:rPr>
              <a:t>of </a:t>
            </a:r>
            <a:r>
              <a:rPr kumimoji="0" sz="1600" b="0" i="0" u="none" strike="noStrike" kern="0" cap="none" spc="-10" normalizeH="0" baseline="0" noProof="0" dirty="0">
                <a:ln>
                  <a:noFill/>
                </a:ln>
                <a:solidFill>
                  <a:sysClr val="windowText" lastClr="000000"/>
                </a:solidFill>
                <a:effectLst/>
                <a:uLnTx/>
                <a:uFillTx/>
                <a:latin typeface="Arial"/>
                <a:cs typeface="Arial"/>
              </a:rPr>
              <a:t>priorities.</a:t>
            </a:r>
            <a:endParaRPr kumimoji="0" sz="1600" b="0" i="0" u="none" strike="noStrike" kern="0" cap="none" spc="0" normalizeH="0" baseline="0" noProof="0" dirty="0">
              <a:ln>
                <a:noFill/>
              </a:ln>
              <a:solidFill>
                <a:sysClr val="windowText" lastClr="000000"/>
              </a:solidFill>
              <a:effectLst/>
              <a:uLnTx/>
              <a:uFillTx/>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38708" y="332358"/>
            <a:ext cx="5429250" cy="513715"/>
          </a:xfrm>
          <a:prstGeom prst="rect">
            <a:avLst/>
          </a:prstGeom>
        </p:spPr>
        <p:txBody>
          <a:bodyPr vert="horz" wrap="square" lIns="0" tIns="12700" rIns="0" bIns="0" rtlCol="0">
            <a:spAutoFit/>
          </a:bodyPr>
          <a:lstStyle/>
          <a:p>
            <a:pPr marL="12700">
              <a:lnSpc>
                <a:spcPct val="100000"/>
              </a:lnSpc>
              <a:spcBef>
                <a:spcPts val="100"/>
              </a:spcBef>
            </a:pPr>
            <a:r>
              <a:rPr sz="3200" b="1" spc="-20" dirty="0">
                <a:latin typeface="Arial"/>
                <a:cs typeface="Arial"/>
              </a:rPr>
              <a:t>Targeting</a:t>
            </a:r>
            <a:r>
              <a:rPr sz="3200" b="1" spc="-65" dirty="0">
                <a:latin typeface="Arial"/>
                <a:cs typeface="Arial"/>
              </a:rPr>
              <a:t> </a:t>
            </a:r>
            <a:r>
              <a:rPr sz="3200" b="1" dirty="0">
                <a:latin typeface="Arial"/>
                <a:cs typeface="Arial"/>
              </a:rPr>
              <a:t>those</a:t>
            </a:r>
            <a:r>
              <a:rPr sz="3200" b="1" spc="-75" dirty="0">
                <a:latin typeface="Arial"/>
                <a:cs typeface="Arial"/>
              </a:rPr>
              <a:t> </a:t>
            </a:r>
            <a:r>
              <a:rPr sz="3200" b="1" dirty="0">
                <a:latin typeface="Arial"/>
                <a:cs typeface="Arial"/>
              </a:rPr>
              <a:t>most</a:t>
            </a:r>
            <a:r>
              <a:rPr sz="3200" b="1" spc="-50" dirty="0">
                <a:latin typeface="Arial"/>
                <a:cs typeface="Arial"/>
              </a:rPr>
              <a:t> </a:t>
            </a:r>
            <a:r>
              <a:rPr sz="3200" b="1" dirty="0">
                <a:latin typeface="Arial"/>
                <a:cs typeface="Arial"/>
              </a:rPr>
              <a:t>at</a:t>
            </a:r>
            <a:r>
              <a:rPr sz="3200" b="1" spc="-35" dirty="0">
                <a:latin typeface="Arial"/>
                <a:cs typeface="Arial"/>
              </a:rPr>
              <a:t> </a:t>
            </a:r>
            <a:r>
              <a:rPr sz="3200" b="1" spc="-20" dirty="0">
                <a:latin typeface="Arial"/>
                <a:cs typeface="Arial"/>
              </a:rPr>
              <a:t>risk</a:t>
            </a:r>
            <a:endParaRPr sz="3200">
              <a:latin typeface="Arial"/>
              <a:cs typeface="Arial"/>
            </a:endParaRPr>
          </a:p>
        </p:txBody>
      </p:sp>
      <p:sp>
        <p:nvSpPr>
          <p:cNvPr id="3" name="object 3"/>
          <p:cNvSpPr/>
          <p:nvPr/>
        </p:nvSpPr>
        <p:spPr>
          <a:xfrm>
            <a:off x="5962650" y="864869"/>
            <a:ext cx="5217160" cy="5320665"/>
          </a:xfrm>
          <a:custGeom>
            <a:avLst/>
            <a:gdLst/>
            <a:ahLst/>
            <a:cxnLst/>
            <a:rect l="l" t="t" r="r" b="b"/>
            <a:pathLst>
              <a:path w="5217159" h="5320665">
                <a:moveTo>
                  <a:pt x="4347209" y="0"/>
                </a:moveTo>
                <a:lnTo>
                  <a:pt x="0" y="0"/>
                </a:lnTo>
                <a:lnTo>
                  <a:pt x="0" y="4450842"/>
                </a:lnTo>
                <a:lnTo>
                  <a:pt x="1286" y="4498545"/>
                </a:lnTo>
                <a:lnTo>
                  <a:pt x="5101" y="4545576"/>
                </a:lnTo>
                <a:lnTo>
                  <a:pt x="11379" y="4591868"/>
                </a:lnTo>
                <a:lnTo>
                  <a:pt x="20053" y="4637356"/>
                </a:lnTo>
                <a:lnTo>
                  <a:pt x="31056" y="4681972"/>
                </a:lnTo>
                <a:lnTo>
                  <a:pt x="44324" y="4725650"/>
                </a:lnTo>
                <a:lnTo>
                  <a:pt x="59788" y="4768325"/>
                </a:lnTo>
                <a:lnTo>
                  <a:pt x="77383" y="4809930"/>
                </a:lnTo>
                <a:lnTo>
                  <a:pt x="97044" y="4850398"/>
                </a:lnTo>
                <a:lnTo>
                  <a:pt x="118702" y="4889663"/>
                </a:lnTo>
                <a:lnTo>
                  <a:pt x="142293" y="4927659"/>
                </a:lnTo>
                <a:lnTo>
                  <a:pt x="167749" y="4964320"/>
                </a:lnTo>
                <a:lnTo>
                  <a:pt x="195005" y="4999580"/>
                </a:lnTo>
                <a:lnTo>
                  <a:pt x="223994" y="5033371"/>
                </a:lnTo>
                <a:lnTo>
                  <a:pt x="254650" y="5065628"/>
                </a:lnTo>
                <a:lnTo>
                  <a:pt x="286907" y="5096284"/>
                </a:lnTo>
                <a:lnTo>
                  <a:pt x="320698" y="5125274"/>
                </a:lnTo>
                <a:lnTo>
                  <a:pt x="355957" y="5152530"/>
                </a:lnTo>
                <a:lnTo>
                  <a:pt x="392618" y="5177987"/>
                </a:lnTo>
                <a:lnTo>
                  <a:pt x="430614" y="5201578"/>
                </a:lnTo>
                <a:lnTo>
                  <a:pt x="469880" y="5223237"/>
                </a:lnTo>
                <a:lnTo>
                  <a:pt x="510348" y="5242898"/>
                </a:lnTo>
                <a:lnTo>
                  <a:pt x="551953" y="5260493"/>
                </a:lnTo>
                <a:lnTo>
                  <a:pt x="594628" y="5275958"/>
                </a:lnTo>
                <a:lnTo>
                  <a:pt x="638307" y="5289226"/>
                </a:lnTo>
                <a:lnTo>
                  <a:pt x="682924" y="5300230"/>
                </a:lnTo>
                <a:lnTo>
                  <a:pt x="728412" y="5308904"/>
                </a:lnTo>
                <a:lnTo>
                  <a:pt x="774705" y="5315182"/>
                </a:lnTo>
                <a:lnTo>
                  <a:pt x="821737" y="5318997"/>
                </a:lnTo>
                <a:lnTo>
                  <a:pt x="869442" y="5320283"/>
                </a:lnTo>
                <a:lnTo>
                  <a:pt x="5216652" y="5320283"/>
                </a:lnTo>
                <a:lnTo>
                  <a:pt x="5216652" y="869441"/>
                </a:lnTo>
                <a:lnTo>
                  <a:pt x="5215365" y="821737"/>
                </a:lnTo>
                <a:lnTo>
                  <a:pt x="5211550" y="774705"/>
                </a:lnTo>
                <a:lnTo>
                  <a:pt x="5205272" y="728412"/>
                </a:lnTo>
                <a:lnTo>
                  <a:pt x="5196598" y="682924"/>
                </a:lnTo>
                <a:lnTo>
                  <a:pt x="5185595" y="638307"/>
                </a:lnTo>
                <a:lnTo>
                  <a:pt x="5172327" y="594628"/>
                </a:lnTo>
                <a:lnTo>
                  <a:pt x="5156863" y="551953"/>
                </a:lnTo>
                <a:lnTo>
                  <a:pt x="5139268" y="510348"/>
                </a:lnTo>
                <a:lnTo>
                  <a:pt x="5119607" y="469880"/>
                </a:lnTo>
                <a:lnTo>
                  <a:pt x="5097949" y="430614"/>
                </a:lnTo>
                <a:lnTo>
                  <a:pt x="5074358" y="392618"/>
                </a:lnTo>
                <a:lnTo>
                  <a:pt x="5048902" y="355957"/>
                </a:lnTo>
                <a:lnTo>
                  <a:pt x="5021646" y="320698"/>
                </a:lnTo>
                <a:lnTo>
                  <a:pt x="4992657" y="286907"/>
                </a:lnTo>
                <a:lnTo>
                  <a:pt x="4962001" y="254650"/>
                </a:lnTo>
                <a:lnTo>
                  <a:pt x="4929744" y="223994"/>
                </a:lnTo>
                <a:lnTo>
                  <a:pt x="4895953" y="195005"/>
                </a:lnTo>
                <a:lnTo>
                  <a:pt x="4860694" y="167749"/>
                </a:lnTo>
                <a:lnTo>
                  <a:pt x="4824033" y="142293"/>
                </a:lnTo>
                <a:lnTo>
                  <a:pt x="4786037" y="118702"/>
                </a:lnTo>
                <a:lnTo>
                  <a:pt x="4746771" y="97044"/>
                </a:lnTo>
                <a:lnTo>
                  <a:pt x="4706303" y="77383"/>
                </a:lnTo>
                <a:lnTo>
                  <a:pt x="4664698" y="59788"/>
                </a:lnTo>
                <a:lnTo>
                  <a:pt x="4622023" y="44324"/>
                </a:lnTo>
                <a:lnTo>
                  <a:pt x="4578344" y="31056"/>
                </a:lnTo>
                <a:lnTo>
                  <a:pt x="4533727" y="20053"/>
                </a:lnTo>
                <a:lnTo>
                  <a:pt x="4488239" y="11379"/>
                </a:lnTo>
                <a:lnTo>
                  <a:pt x="4441946" y="5101"/>
                </a:lnTo>
                <a:lnTo>
                  <a:pt x="4394914" y="1286"/>
                </a:lnTo>
                <a:lnTo>
                  <a:pt x="4347209" y="0"/>
                </a:lnTo>
                <a:close/>
              </a:path>
            </a:pathLst>
          </a:custGeom>
          <a:ln w="41275">
            <a:solidFill>
              <a:srgbClr val="00A087"/>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p:nvPr/>
        </p:nvSpPr>
        <p:spPr>
          <a:xfrm>
            <a:off x="6296659" y="1189101"/>
            <a:ext cx="4476115" cy="4904105"/>
          </a:xfrm>
          <a:prstGeom prst="rect">
            <a:avLst/>
          </a:prstGeom>
        </p:spPr>
        <p:txBody>
          <a:bodyPr vert="horz" wrap="square" lIns="0" tIns="13335" rIns="0" bIns="0" rtlCol="0">
            <a:spAutoFit/>
          </a:bodyPr>
          <a:lstStyle/>
          <a:p>
            <a:pPr marL="299085" marR="0" lvl="0" indent="-286385" defTabSz="914400" eaLnBrk="1" fontAlgn="auto" latinLnBrk="0" hangingPunct="1">
              <a:lnSpc>
                <a:spcPct val="100000"/>
              </a:lnSpc>
              <a:spcBef>
                <a:spcPts val="105"/>
              </a:spcBef>
              <a:spcAft>
                <a:spcPts val="0"/>
              </a:spcAft>
              <a:buClrTx/>
              <a:buSzTx/>
              <a:buFontTx/>
              <a:buChar char="•"/>
              <a:tabLst>
                <a:tab pos="299085" algn="l"/>
              </a:tabLst>
              <a:defRPr/>
            </a:pPr>
            <a:r>
              <a:rPr kumimoji="0" sz="2000" b="0" i="0" u="none" strike="noStrike" kern="0" cap="none" spc="-10" normalizeH="0" baseline="0" noProof="0" dirty="0">
                <a:ln>
                  <a:noFill/>
                </a:ln>
                <a:solidFill>
                  <a:sysClr val="windowText" lastClr="000000"/>
                </a:solidFill>
                <a:effectLst/>
                <a:uLnTx/>
                <a:uFillTx/>
                <a:latin typeface="Arial"/>
                <a:cs typeface="Arial"/>
              </a:rPr>
              <a:t>Adolescents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10" normalizeH="0" baseline="0" noProof="0" dirty="0">
                <a:ln>
                  <a:noFill/>
                </a:ln>
                <a:solidFill>
                  <a:sysClr val="windowText" lastClr="000000"/>
                </a:solidFill>
                <a:effectLst/>
                <a:uLnTx/>
                <a:uFillTx/>
                <a:latin typeface="Arial"/>
                <a:cs typeface="Arial"/>
              </a:rPr>
              <a:t>LGBTQ+</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Being</a:t>
            </a:r>
            <a:r>
              <a:rPr kumimoji="0" sz="2000" b="0" i="0" u="none" strike="noStrike" kern="0" cap="none" spc="-2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in</a:t>
            </a:r>
            <a:r>
              <a:rPr kumimoji="0" sz="2000" b="0" i="0" u="none" strike="noStrike" kern="0" cap="none" spc="-1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contact</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with</a:t>
            </a:r>
            <a:r>
              <a:rPr kumimoji="0" sz="2000" b="0" i="0" u="none" strike="noStrike" kern="0" cap="none" spc="-2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social</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20" normalizeH="0" baseline="0" noProof="0" dirty="0">
                <a:ln>
                  <a:noFill/>
                </a:ln>
                <a:solidFill>
                  <a:sysClr val="windowText" lastClr="000000"/>
                </a:solidFill>
                <a:effectLst/>
                <a:uLnTx/>
                <a:uFillTx/>
                <a:latin typeface="Arial"/>
                <a:cs typeface="Arial"/>
              </a:rPr>
              <a:t>care</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Parent</a:t>
            </a:r>
            <a:r>
              <a:rPr kumimoji="0" sz="2000" b="0" i="0" u="none" strike="noStrike" kern="0" cap="none" spc="-5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with</a:t>
            </a:r>
            <a:r>
              <a:rPr kumimoji="0" sz="2000" b="0" i="0" u="none" strike="noStrike" kern="0" cap="none" spc="-1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psychosis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Experiencing</a:t>
            </a:r>
            <a:r>
              <a:rPr kumimoji="0" sz="2000" b="0" i="0" u="none" strike="noStrike" kern="0" cap="none" spc="-7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brain</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damage</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20" normalizeH="0" baseline="0" noProof="0" dirty="0">
                <a:ln>
                  <a:noFill/>
                </a:ln>
                <a:solidFill>
                  <a:sysClr val="windowText" lastClr="000000"/>
                </a:solidFill>
                <a:effectLst/>
                <a:uLnTx/>
                <a:uFillTx/>
                <a:latin typeface="Arial"/>
                <a:cs typeface="Arial"/>
              </a:rPr>
              <a:t>SEND</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Diverse</a:t>
            </a:r>
            <a:r>
              <a:rPr kumimoji="0" sz="2000" b="0" i="0" u="none" strike="noStrike" kern="0" cap="none" spc="-7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cognitive</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functioning</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Experience</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of</a:t>
            </a:r>
            <a:r>
              <a:rPr kumimoji="0" sz="2000" b="0" i="0" u="none" strike="noStrike" kern="0" cap="none" spc="-1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poverty/deprivation</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Experience</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of</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criminal</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justice</a:t>
            </a:r>
            <a:r>
              <a:rPr kumimoji="0" sz="2000" b="0" i="0" u="none" strike="noStrike" kern="0" cap="none" spc="-50"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system</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Being</a:t>
            </a:r>
            <a:r>
              <a:rPr kumimoji="0" sz="2000" b="0" i="0" u="none" strike="noStrike" kern="0" cap="none" spc="-2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an</a:t>
            </a:r>
            <a:r>
              <a:rPr kumimoji="0" sz="2000" b="0" i="0" u="none" strike="noStrike" kern="0" cap="none" spc="-3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immigrant,</a:t>
            </a:r>
            <a:r>
              <a:rPr kumimoji="0" sz="2000" b="0" i="0" u="none" strike="noStrike" kern="0" cap="none" spc="-5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asylum</a:t>
            </a:r>
            <a:r>
              <a:rPr kumimoji="0" sz="2000" b="0" i="0" u="none" strike="noStrike" kern="0" cap="none" spc="-30"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seeker</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0" defTabSz="914400" eaLnBrk="1" fontAlgn="auto" latinLnBrk="0" hangingPunct="1">
              <a:lnSpc>
                <a:spcPct val="100000"/>
              </a:lnSpc>
              <a:spcBef>
                <a:spcPts val="0"/>
              </a:spcBef>
              <a:spcAft>
                <a:spcPts val="0"/>
              </a:spcAft>
              <a:buClrTx/>
              <a:buSzTx/>
              <a:buFontTx/>
              <a:buNone/>
              <a:tabLst/>
              <a:defRPr/>
            </a:pPr>
            <a:r>
              <a:rPr kumimoji="0" sz="2000" b="0" i="0" u="none" strike="noStrike" kern="0" cap="none" spc="0" normalizeH="0" baseline="0" noProof="0" dirty="0">
                <a:ln>
                  <a:noFill/>
                </a:ln>
                <a:solidFill>
                  <a:sysClr val="windowText" lastClr="000000"/>
                </a:solidFill>
                <a:effectLst/>
                <a:uLnTx/>
                <a:uFillTx/>
                <a:latin typeface="Arial"/>
                <a:cs typeface="Arial"/>
              </a:rPr>
              <a:t>or</a:t>
            </a:r>
            <a:r>
              <a:rPr kumimoji="0" sz="2000" b="0" i="0" u="none" strike="noStrike" kern="0" cap="none" spc="-1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refugee</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514350" lvl="0" indent="-287020" defTabSz="914400" eaLnBrk="1" fontAlgn="auto" latinLnBrk="0" hangingPunct="1">
              <a:lnSpc>
                <a:spcPct val="100000"/>
              </a:lnSpc>
              <a:spcBef>
                <a:spcPts val="5"/>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Not</a:t>
            </a:r>
            <a:r>
              <a:rPr kumimoji="0" sz="2000" b="0" i="0" u="none" strike="noStrike" kern="0" cap="none" spc="-3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in</a:t>
            </a:r>
            <a:r>
              <a:rPr kumimoji="0" sz="2000" b="0" i="0" u="none" strike="noStrike" kern="0" cap="none" spc="-5"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education,</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employment</a:t>
            </a:r>
            <a:r>
              <a:rPr kumimoji="0" sz="2000" b="0" i="0" u="none" strike="noStrike" kern="0" cap="none" spc="-45" normalizeH="0" baseline="0" noProof="0" dirty="0">
                <a:ln>
                  <a:noFill/>
                </a:ln>
                <a:solidFill>
                  <a:sysClr val="windowText" lastClr="000000"/>
                </a:solidFill>
                <a:effectLst/>
                <a:uLnTx/>
                <a:uFillTx/>
                <a:latin typeface="Arial"/>
                <a:cs typeface="Arial"/>
              </a:rPr>
              <a:t> </a:t>
            </a:r>
            <a:r>
              <a:rPr kumimoji="0" sz="2000" b="0" i="0" u="none" strike="noStrike" kern="0" cap="none" spc="-25" normalizeH="0" baseline="0" noProof="0" dirty="0">
                <a:ln>
                  <a:noFill/>
                </a:ln>
                <a:solidFill>
                  <a:sysClr val="windowText" lastClr="000000"/>
                </a:solidFill>
                <a:effectLst/>
                <a:uLnTx/>
                <a:uFillTx/>
                <a:latin typeface="Arial"/>
                <a:cs typeface="Arial"/>
              </a:rPr>
              <a:t>or </a:t>
            </a:r>
            <a:r>
              <a:rPr kumimoji="0" sz="2000" b="0" i="0" u="none" strike="noStrike" kern="0" cap="none" spc="0" normalizeH="0" baseline="0" noProof="0" dirty="0">
                <a:ln>
                  <a:noFill/>
                </a:ln>
                <a:solidFill>
                  <a:sysClr val="windowText" lastClr="000000"/>
                </a:solidFill>
                <a:effectLst/>
                <a:uLnTx/>
                <a:uFillTx/>
                <a:latin typeface="Arial"/>
                <a:cs typeface="Arial"/>
              </a:rPr>
              <a:t>training</a:t>
            </a:r>
            <a:r>
              <a:rPr kumimoji="0" sz="2000" b="0" i="0" u="none" strike="noStrike" kern="0" cap="none" spc="-50"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(NEET)</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25" normalizeH="0" baseline="0" noProof="0" dirty="0">
                <a:ln>
                  <a:noFill/>
                </a:ln>
                <a:solidFill>
                  <a:sysClr val="windowText" lastClr="000000"/>
                </a:solidFill>
                <a:effectLst/>
                <a:uLnTx/>
                <a:uFillTx/>
                <a:latin typeface="Arial"/>
                <a:cs typeface="Arial"/>
              </a:rPr>
              <a:t>Young</a:t>
            </a:r>
            <a:r>
              <a:rPr kumimoji="0" sz="2000" b="0" i="0" u="none" strike="noStrike" kern="0" cap="none" spc="-10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carers</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Living</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in</a:t>
            </a:r>
            <a:r>
              <a:rPr kumimoji="0" sz="2000" b="0" i="0" u="none" strike="noStrike" kern="0" cap="none" spc="-3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a</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rural</a:t>
            </a:r>
            <a:r>
              <a:rPr kumimoji="0" sz="2000" b="0" i="0" u="none" strike="noStrike" kern="0" cap="none" spc="-60" normalizeH="0" baseline="0" noProof="0" dirty="0">
                <a:ln>
                  <a:noFill/>
                </a:ln>
                <a:solidFill>
                  <a:sysClr val="windowText" lastClr="000000"/>
                </a:solidFill>
                <a:effectLst/>
                <a:uLnTx/>
                <a:uFillTx/>
                <a:latin typeface="Arial"/>
                <a:cs typeface="Arial"/>
              </a:rPr>
              <a:t> </a:t>
            </a:r>
            <a:r>
              <a:rPr kumimoji="0" sz="2000" b="0" i="0" u="none" strike="noStrike" kern="0" cap="none" spc="-20" normalizeH="0" baseline="0" noProof="0" dirty="0">
                <a:ln>
                  <a:noFill/>
                </a:ln>
                <a:solidFill>
                  <a:sysClr val="windowText" lastClr="000000"/>
                </a:solidFill>
                <a:effectLst/>
                <a:uLnTx/>
                <a:uFillTx/>
                <a:latin typeface="Arial"/>
                <a:cs typeface="Arial"/>
              </a:rPr>
              <a:t>area</a:t>
            </a:r>
            <a:endParaRPr kumimoji="0" sz="2000" b="0" i="0" u="none" strike="noStrike" kern="0" cap="none" spc="0" normalizeH="0" baseline="0" noProof="0">
              <a:ln>
                <a:noFill/>
              </a:ln>
              <a:solidFill>
                <a:sysClr val="windowText" lastClr="000000"/>
              </a:solidFill>
              <a:effectLst/>
              <a:uLnTx/>
              <a:uFillTx/>
              <a:latin typeface="Arial"/>
              <a:cs typeface="Arial"/>
            </a:endParaRPr>
          </a:p>
          <a:p>
            <a:pPr marL="299085" marR="0" lvl="0" indent="-286385" defTabSz="914400" eaLnBrk="1" fontAlgn="auto" latinLnBrk="0" hangingPunct="1">
              <a:lnSpc>
                <a:spcPct val="100000"/>
              </a:lnSpc>
              <a:spcBef>
                <a:spcPts val="0"/>
              </a:spcBef>
              <a:spcAft>
                <a:spcPts val="0"/>
              </a:spcAft>
              <a:buClrTx/>
              <a:buSzTx/>
              <a:buFontTx/>
              <a:buChar char="•"/>
              <a:tabLst>
                <a:tab pos="299085" algn="l"/>
              </a:tabLst>
              <a:defRPr/>
            </a:pPr>
            <a:r>
              <a:rPr kumimoji="0" sz="2000" b="0" i="0" u="none" strike="noStrike" kern="0" cap="none" spc="0" normalizeH="0" baseline="0" noProof="0" dirty="0">
                <a:ln>
                  <a:noFill/>
                </a:ln>
                <a:solidFill>
                  <a:sysClr val="windowText" lastClr="000000"/>
                </a:solidFill>
                <a:effectLst/>
                <a:uLnTx/>
                <a:uFillTx/>
                <a:latin typeface="Arial"/>
                <a:cs typeface="Arial"/>
              </a:rPr>
              <a:t>Experience</a:t>
            </a:r>
            <a:r>
              <a:rPr kumimoji="0" sz="2000" b="0" i="0" u="none" strike="noStrike" kern="0" cap="none" spc="-40" normalizeH="0" baseline="0" noProof="0" dirty="0">
                <a:ln>
                  <a:noFill/>
                </a:ln>
                <a:solidFill>
                  <a:sysClr val="windowText" lastClr="000000"/>
                </a:solidFill>
                <a:effectLst/>
                <a:uLnTx/>
                <a:uFillTx/>
                <a:latin typeface="Arial"/>
                <a:cs typeface="Arial"/>
              </a:rPr>
              <a:t> </a:t>
            </a:r>
            <a:r>
              <a:rPr kumimoji="0" sz="2000" b="0" i="0" u="none" strike="noStrike" kern="0" cap="none" spc="0" normalizeH="0" baseline="0" noProof="0" dirty="0">
                <a:ln>
                  <a:noFill/>
                </a:ln>
                <a:solidFill>
                  <a:sysClr val="windowText" lastClr="000000"/>
                </a:solidFill>
                <a:effectLst/>
                <a:uLnTx/>
                <a:uFillTx/>
                <a:latin typeface="Arial"/>
                <a:cs typeface="Arial"/>
              </a:rPr>
              <a:t>of</a:t>
            </a:r>
            <a:r>
              <a:rPr kumimoji="0" sz="2000" b="0" i="0" u="none" strike="noStrike" kern="0" cap="none" spc="-15" normalizeH="0" baseline="0" noProof="0" dirty="0">
                <a:ln>
                  <a:noFill/>
                </a:ln>
                <a:solidFill>
                  <a:sysClr val="windowText" lastClr="000000"/>
                </a:solidFill>
                <a:effectLst/>
                <a:uLnTx/>
                <a:uFillTx/>
                <a:latin typeface="Arial"/>
                <a:cs typeface="Arial"/>
              </a:rPr>
              <a:t> </a:t>
            </a:r>
            <a:r>
              <a:rPr kumimoji="0" sz="2000" b="0" i="0" u="none" strike="noStrike" kern="0" cap="none" spc="-10" normalizeH="0" baseline="0" noProof="0" dirty="0">
                <a:ln>
                  <a:noFill/>
                </a:ln>
                <a:solidFill>
                  <a:sysClr val="windowText" lastClr="000000"/>
                </a:solidFill>
                <a:effectLst/>
                <a:uLnTx/>
                <a:uFillTx/>
                <a:latin typeface="Arial"/>
                <a:cs typeface="Arial"/>
              </a:rPr>
              <a:t>homelessness</a:t>
            </a:r>
            <a:endParaRPr kumimoji="0" sz="2000" b="0" i="0" u="none" strike="noStrike" kern="0" cap="none" spc="0" normalizeH="0" baseline="0" noProof="0">
              <a:ln>
                <a:noFill/>
              </a:ln>
              <a:solidFill>
                <a:sysClr val="windowText" lastClr="000000"/>
              </a:solidFill>
              <a:effectLst/>
              <a:uLnTx/>
              <a:uFillTx/>
              <a:latin typeface="Arial"/>
              <a:cs typeface="Arial"/>
            </a:endParaRPr>
          </a:p>
        </p:txBody>
      </p:sp>
      <p:grpSp>
        <p:nvGrpSpPr>
          <p:cNvPr id="5" name="object 5"/>
          <p:cNvGrpSpPr/>
          <p:nvPr/>
        </p:nvGrpSpPr>
        <p:grpSpPr>
          <a:xfrm>
            <a:off x="541401" y="1228725"/>
            <a:ext cx="5089525" cy="1491615"/>
            <a:chOff x="541401" y="1228725"/>
            <a:chExt cx="5089525" cy="1491615"/>
          </a:xfrm>
        </p:grpSpPr>
        <p:sp>
          <p:nvSpPr>
            <p:cNvPr id="6" name="object 6"/>
            <p:cNvSpPr/>
            <p:nvPr/>
          </p:nvSpPr>
          <p:spPr>
            <a:xfrm>
              <a:off x="550926" y="1238250"/>
              <a:ext cx="5070475" cy="1472565"/>
            </a:xfrm>
            <a:custGeom>
              <a:avLst/>
              <a:gdLst/>
              <a:ahLst/>
              <a:cxnLst/>
              <a:rect l="l" t="t" r="r" b="b"/>
              <a:pathLst>
                <a:path w="5070475" h="1472564">
                  <a:moveTo>
                    <a:pt x="4923155" y="0"/>
                  </a:moveTo>
                  <a:lnTo>
                    <a:pt x="147218" y="0"/>
                  </a:lnTo>
                  <a:lnTo>
                    <a:pt x="100686" y="7505"/>
                  </a:lnTo>
                  <a:lnTo>
                    <a:pt x="60273" y="28403"/>
                  </a:lnTo>
                  <a:lnTo>
                    <a:pt x="28404" y="60268"/>
                  </a:lnTo>
                  <a:lnTo>
                    <a:pt x="7505" y="100673"/>
                  </a:lnTo>
                  <a:lnTo>
                    <a:pt x="0" y="147192"/>
                  </a:lnTo>
                  <a:lnTo>
                    <a:pt x="0" y="1324990"/>
                  </a:lnTo>
                  <a:lnTo>
                    <a:pt x="7505" y="1371510"/>
                  </a:lnTo>
                  <a:lnTo>
                    <a:pt x="28404" y="1411915"/>
                  </a:lnTo>
                  <a:lnTo>
                    <a:pt x="60273" y="1443780"/>
                  </a:lnTo>
                  <a:lnTo>
                    <a:pt x="100686" y="1464678"/>
                  </a:lnTo>
                  <a:lnTo>
                    <a:pt x="147218" y="1472184"/>
                  </a:lnTo>
                  <a:lnTo>
                    <a:pt x="4923155" y="1472184"/>
                  </a:lnTo>
                  <a:lnTo>
                    <a:pt x="4969674" y="1464678"/>
                  </a:lnTo>
                  <a:lnTo>
                    <a:pt x="5010079" y="1443780"/>
                  </a:lnTo>
                  <a:lnTo>
                    <a:pt x="5041944" y="1411915"/>
                  </a:lnTo>
                  <a:lnTo>
                    <a:pt x="5062842" y="1371510"/>
                  </a:lnTo>
                  <a:lnTo>
                    <a:pt x="5070348" y="1324990"/>
                  </a:lnTo>
                  <a:lnTo>
                    <a:pt x="5070348" y="147192"/>
                  </a:lnTo>
                  <a:lnTo>
                    <a:pt x="5062842" y="100673"/>
                  </a:lnTo>
                  <a:lnTo>
                    <a:pt x="5041944" y="60268"/>
                  </a:lnTo>
                  <a:lnTo>
                    <a:pt x="5010079" y="28403"/>
                  </a:lnTo>
                  <a:lnTo>
                    <a:pt x="4969674" y="7505"/>
                  </a:lnTo>
                  <a:lnTo>
                    <a:pt x="4923155" y="0"/>
                  </a:lnTo>
                  <a:close/>
                </a:path>
              </a:pathLst>
            </a:custGeom>
            <a:solidFill>
              <a:srgbClr val="00A08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550926" y="1238250"/>
              <a:ext cx="5070475" cy="1472565"/>
            </a:xfrm>
            <a:custGeom>
              <a:avLst/>
              <a:gdLst/>
              <a:ahLst/>
              <a:cxnLst/>
              <a:rect l="l" t="t" r="r" b="b"/>
              <a:pathLst>
                <a:path w="5070475" h="1472564">
                  <a:moveTo>
                    <a:pt x="0" y="147192"/>
                  </a:moveTo>
                  <a:lnTo>
                    <a:pt x="7505" y="100673"/>
                  </a:lnTo>
                  <a:lnTo>
                    <a:pt x="28404" y="60268"/>
                  </a:lnTo>
                  <a:lnTo>
                    <a:pt x="60273" y="28403"/>
                  </a:lnTo>
                  <a:lnTo>
                    <a:pt x="100686" y="7505"/>
                  </a:lnTo>
                  <a:lnTo>
                    <a:pt x="147218" y="0"/>
                  </a:lnTo>
                  <a:lnTo>
                    <a:pt x="4923155" y="0"/>
                  </a:lnTo>
                  <a:lnTo>
                    <a:pt x="4969674" y="7505"/>
                  </a:lnTo>
                  <a:lnTo>
                    <a:pt x="5010079" y="28403"/>
                  </a:lnTo>
                  <a:lnTo>
                    <a:pt x="5041944" y="60268"/>
                  </a:lnTo>
                  <a:lnTo>
                    <a:pt x="5062842" y="100673"/>
                  </a:lnTo>
                  <a:lnTo>
                    <a:pt x="5070348" y="147192"/>
                  </a:lnTo>
                  <a:lnTo>
                    <a:pt x="5070348" y="1324990"/>
                  </a:lnTo>
                  <a:lnTo>
                    <a:pt x="5062842" y="1371510"/>
                  </a:lnTo>
                  <a:lnTo>
                    <a:pt x="5041944" y="1411915"/>
                  </a:lnTo>
                  <a:lnTo>
                    <a:pt x="5010079" y="1443780"/>
                  </a:lnTo>
                  <a:lnTo>
                    <a:pt x="4969674" y="1464678"/>
                  </a:lnTo>
                  <a:lnTo>
                    <a:pt x="4923155" y="1472184"/>
                  </a:lnTo>
                  <a:lnTo>
                    <a:pt x="147218" y="1472184"/>
                  </a:lnTo>
                  <a:lnTo>
                    <a:pt x="100686" y="1464678"/>
                  </a:lnTo>
                  <a:lnTo>
                    <a:pt x="60273" y="1443780"/>
                  </a:lnTo>
                  <a:lnTo>
                    <a:pt x="28404" y="1411915"/>
                  </a:lnTo>
                  <a:lnTo>
                    <a:pt x="7505" y="1371510"/>
                  </a:lnTo>
                  <a:lnTo>
                    <a:pt x="0" y="1324990"/>
                  </a:lnTo>
                  <a:lnTo>
                    <a:pt x="0" y="147192"/>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8" name="object 8"/>
          <p:cNvGrpSpPr/>
          <p:nvPr/>
        </p:nvGrpSpPr>
        <p:grpSpPr>
          <a:xfrm>
            <a:off x="541401" y="3824096"/>
            <a:ext cx="5089525" cy="1601470"/>
            <a:chOff x="541401" y="3824096"/>
            <a:chExt cx="5089525" cy="1601470"/>
          </a:xfrm>
        </p:grpSpPr>
        <p:sp>
          <p:nvSpPr>
            <p:cNvPr id="9" name="object 9"/>
            <p:cNvSpPr/>
            <p:nvPr/>
          </p:nvSpPr>
          <p:spPr>
            <a:xfrm>
              <a:off x="550926" y="3833621"/>
              <a:ext cx="5070475" cy="1582420"/>
            </a:xfrm>
            <a:custGeom>
              <a:avLst/>
              <a:gdLst/>
              <a:ahLst/>
              <a:cxnLst/>
              <a:rect l="l" t="t" r="r" b="b"/>
              <a:pathLst>
                <a:path w="5070475" h="1582420">
                  <a:moveTo>
                    <a:pt x="4912106" y="0"/>
                  </a:moveTo>
                  <a:lnTo>
                    <a:pt x="158191" y="0"/>
                  </a:lnTo>
                  <a:lnTo>
                    <a:pt x="108191" y="8069"/>
                  </a:lnTo>
                  <a:lnTo>
                    <a:pt x="64766" y="30536"/>
                  </a:lnTo>
                  <a:lnTo>
                    <a:pt x="30522" y="64794"/>
                  </a:lnTo>
                  <a:lnTo>
                    <a:pt x="8065" y="108232"/>
                  </a:lnTo>
                  <a:lnTo>
                    <a:pt x="0" y="158241"/>
                  </a:lnTo>
                  <a:lnTo>
                    <a:pt x="0" y="1423669"/>
                  </a:lnTo>
                  <a:lnTo>
                    <a:pt x="8065" y="1473679"/>
                  </a:lnTo>
                  <a:lnTo>
                    <a:pt x="30522" y="1517117"/>
                  </a:lnTo>
                  <a:lnTo>
                    <a:pt x="64766" y="1551375"/>
                  </a:lnTo>
                  <a:lnTo>
                    <a:pt x="108191" y="1573842"/>
                  </a:lnTo>
                  <a:lnTo>
                    <a:pt x="158191" y="1581911"/>
                  </a:lnTo>
                  <a:lnTo>
                    <a:pt x="4912106" y="1581911"/>
                  </a:lnTo>
                  <a:lnTo>
                    <a:pt x="4962115" y="1573842"/>
                  </a:lnTo>
                  <a:lnTo>
                    <a:pt x="5005553" y="1551375"/>
                  </a:lnTo>
                  <a:lnTo>
                    <a:pt x="5039811" y="1517117"/>
                  </a:lnTo>
                  <a:lnTo>
                    <a:pt x="5062278" y="1473679"/>
                  </a:lnTo>
                  <a:lnTo>
                    <a:pt x="5070348" y="1423669"/>
                  </a:lnTo>
                  <a:lnTo>
                    <a:pt x="5070348" y="158241"/>
                  </a:lnTo>
                  <a:lnTo>
                    <a:pt x="5062278" y="108232"/>
                  </a:lnTo>
                  <a:lnTo>
                    <a:pt x="5039811" y="64794"/>
                  </a:lnTo>
                  <a:lnTo>
                    <a:pt x="5005553" y="30536"/>
                  </a:lnTo>
                  <a:lnTo>
                    <a:pt x="4962115" y="8069"/>
                  </a:lnTo>
                  <a:lnTo>
                    <a:pt x="4912106" y="0"/>
                  </a:lnTo>
                  <a:close/>
                </a:path>
              </a:pathLst>
            </a:custGeom>
            <a:solidFill>
              <a:srgbClr val="00A08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550926" y="3833621"/>
              <a:ext cx="5070475" cy="1582420"/>
            </a:xfrm>
            <a:custGeom>
              <a:avLst/>
              <a:gdLst/>
              <a:ahLst/>
              <a:cxnLst/>
              <a:rect l="l" t="t" r="r" b="b"/>
              <a:pathLst>
                <a:path w="5070475" h="1582420">
                  <a:moveTo>
                    <a:pt x="0" y="158241"/>
                  </a:moveTo>
                  <a:lnTo>
                    <a:pt x="8065" y="108232"/>
                  </a:lnTo>
                  <a:lnTo>
                    <a:pt x="30522" y="64794"/>
                  </a:lnTo>
                  <a:lnTo>
                    <a:pt x="64766" y="30536"/>
                  </a:lnTo>
                  <a:lnTo>
                    <a:pt x="108191" y="8069"/>
                  </a:lnTo>
                  <a:lnTo>
                    <a:pt x="158191" y="0"/>
                  </a:lnTo>
                  <a:lnTo>
                    <a:pt x="4912106" y="0"/>
                  </a:lnTo>
                  <a:lnTo>
                    <a:pt x="4962115" y="8069"/>
                  </a:lnTo>
                  <a:lnTo>
                    <a:pt x="5005553" y="30536"/>
                  </a:lnTo>
                  <a:lnTo>
                    <a:pt x="5039811" y="64794"/>
                  </a:lnTo>
                  <a:lnTo>
                    <a:pt x="5062278" y="108232"/>
                  </a:lnTo>
                  <a:lnTo>
                    <a:pt x="5070348" y="158241"/>
                  </a:lnTo>
                  <a:lnTo>
                    <a:pt x="5070348" y="1423669"/>
                  </a:lnTo>
                  <a:lnTo>
                    <a:pt x="5062278" y="1473679"/>
                  </a:lnTo>
                  <a:lnTo>
                    <a:pt x="5039811" y="1517117"/>
                  </a:lnTo>
                  <a:lnTo>
                    <a:pt x="5005553" y="1551375"/>
                  </a:lnTo>
                  <a:lnTo>
                    <a:pt x="4962115" y="1573842"/>
                  </a:lnTo>
                  <a:lnTo>
                    <a:pt x="4912106" y="1581911"/>
                  </a:lnTo>
                  <a:lnTo>
                    <a:pt x="158191" y="1581911"/>
                  </a:lnTo>
                  <a:lnTo>
                    <a:pt x="108191" y="1573842"/>
                  </a:lnTo>
                  <a:lnTo>
                    <a:pt x="64766" y="1551375"/>
                  </a:lnTo>
                  <a:lnTo>
                    <a:pt x="30522" y="1517117"/>
                  </a:lnTo>
                  <a:lnTo>
                    <a:pt x="8065" y="1473679"/>
                  </a:lnTo>
                  <a:lnTo>
                    <a:pt x="0" y="1423669"/>
                  </a:lnTo>
                  <a:lnTo>
                    <a:pt x="0" y="158241"/>
                  </a:lnTo>
                  <a:close/>
                </a:path>
              </a:pathLst>
            </a:custGeom>
            <a:ln w="190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1" name="object 11"/>
          <p:cNvSpPr txBox="1"/>
          <p:nvPr/>
        </p:nvSpPr>
        <p:spPr>
          <a:xfrm>
            <a:off x="951687" y="1343914"/>
            <a:ext cx="4354830" cy="1123315"/>
          </a:xfrm>
          <a:prstGeom prst="rect">
            <a:avLst/>
          </a:prstGeom>
        </p:spPr>
        <p:txBody>
          <a:bodyPr vert="horz" wrap="square" lIns="0" tIns="12700" rIns="0" bIns="0" rtlCol="0">
            <a:spAutoFit/>
          </a:bodyPr>
          <a:lstStyle/>
          <a:p>
            <a:pPr marL="12700" marR="508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FFFFFF"/>
                </a:solidFill>
                <a:effectLst/>
                <a:uLnTx/>
                <a:uFillTx/>
                <a:latin typeface="Arial"/>
                <a:cs typeface="Arial"/>
              </a:rPr>
              <a:t>Characteristics</a:t>
            </a:r>
            <a:r>
              <a:rPr kumimoji="0" sz="1800" b="0" i="0" u="none" strike="noStrike" kern="0" cap="none" spc="-40"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that</a:t>
            </a:r>
            <a:r>
              <a:rPr kumimoji="0" sz="1800" b="0" i="0" u="none" strike="noStrike" kern="0" cap="none" spc="-25"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are</a:t>
            </a:r>
            <a:r>
              <a:rPr kumimoji="0" sz="1800" b="0" i="0" u="none" strike="noStrike" kern="0" cap="none" spc="-35"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associated</a:t>
            </a:r>
            <a:r>
              <a:rPr kumimoji="0" sz="1800" b="0" i="0" u="none" strike="noStrike" kern="0" cap="none" spc="-15" normalizeH="0" baseline="0" noProof="0" dirty="0">
                <a:ln>
                  <a:noFill/>
                </a:ln>
                <a:solidFill>
                  <a:srgbClr val="FFFFFF"/>
                </a:solidFill>
                <a:effectLst/>
                <a:uLnTx/>
                <a:uFillTx/>
                <a:latin typeface="Arial"/>
                <a:cs typeface="Arial"/>
              </a:rPr>
              <a:t> </a:t>
            </a:r>
            <a:r>
              <a:rPr kumimoji="0" sz="1800" b="0" i="0" u="none" strike="noStrike" kern="0" cap="none" spc="-20" normalizeH="0" baseline="0" noProof="0" dirty="0">
                <a:ln>
                  <a:noFill/>
                </a:ln>
                <a:solidFill>
                  <a:srgbClr val="FFFFFF"/>
                </a:solidFill>
                <a:effectLst/>
                <a:uLnTx/>
                <a:uFillTx/>
                <a:latin typeface="Arial"/>
                <a:cs typeface="Arial"/>
              </a:rPr>
              <a:t>with </a:t>
            </a:r>
            <a:r>
              <a:rPr kumimoji="0" sz="1800" b="1" i="0" u="none" strike="noStrike" kern="0" cap="none" spc="-10" normalizeH="0" baseline="0" noProof="0" dirty="0">
                <a:ln>
                  <a:noFill/>
                </a:ln>
                <a:solidFill>
                  <a:srgbClr val="FFFFFF"/>
                </a:solidFill>
                <a:effectLst/>
                <a:uLnTx/>
                <a:uFillTx/>
                <a:latin typeface="Arial"/>
                <a:cs typeface="Arial"/>
              </a:rPr>
              <a:t>disproportionately</a:t>
            </a:r>
            <a:r>
              <a:rPr kumimoji="0" sz="1800" b="1" i="0" u="none" strike="noStrike" kern="0" cap="none" spc="-25" normalizeH="0" baseline="0" noProof="0" dirty="0">
                <a:ln>
                  <a:noFill/>
                </a:ln>
                <a:solidFill>
                  <a:srgbClr val="FFFFFF"/>
                </a:solidFill>
                <a:effectLst/>
                <a:uLnTx/>
                <a:uFillTx/>
                <a:latin typeface="Arial"/>
                <a:cs typeface="Arial"/>
              </a:rPr>
              <a:t> </a:t>
            </a:r>
            <a:r>
              <a:rPr kumimoji="0" sz="1800" b="1" i="0" u="none" strike="noStrike" kern="0" cap="none" spc="0" normalizeH="0" baseline="0" noProof="0" dirty="0">
                <a:ln>
                  <a:noFill/>
                </a:ln>
                <a:solidFill>
                  <a:srgbClr val="FFFFFF"/>
                </a:solidFill>
                <a:effectLst/>
                <a:uLnTx/>
                <a:uFillTx/>
                <a:latin typeface="Arial"/>
                <a:cs typeface="Arial"/>
              </a:rPr>
              <a:t>poorer</a:t>
            </a:r>
            <a:r>
              <a:rPr kumimoji="0" sz="1800" b="1" i="0" u="none" strike="noStrike" kern="0" cap="none" spc="-10" normalizeH="0" baseline="0" noProof="0" dirty="0">
                <a:ln>
                  <a:noFill/>
                </a:ln>
                <a:solidFill>
                  <a:srgbClr val="FFFFFF"/>
                </a:solidFill>
                <a:effectLst/>
                <a:uLnTx/>
                <a:uFillTx/>
                <a:latin typeface="Arial"/>
                <a:cs typeface="Arial"/>
              </a:rPr>
              <a:t> </a:t>
            </a:r>
            <a:r>
              <a:rPr kumimoji="0" sz="1800" b="1" i="0" u="none" strike="noStrike" kern="0" cap="none" spc="0" normalizeH="0" baseline="0" noProof="0" dirty="0">
                <a:ln>
                  <a:noFill/>
                </a:ln>
                <a:solidFill>
                  <a:srgbClr val="FFFFFF"/>
                </a:solidFill>
                <a:effectLst/>
                <a:uLnTx/>
                <a:uFillTx/>
                <a:latin typeface="Arial"/>
                <a:cs typeface="Arial"/>
              </a:rPr>
              <a:t>mental</a:t>
            </a:r>
            <a:r>
              <a:rPr kumimoji="0" sz="1800" b="1" i="0" u="none" strike="noStrike" kern="0" cap="none" spc="10" normalizeH="0" baseline="0" noProof="0" dirty="0">
                <a:ln>
                  <a:noFill/>
                </a:ln>
                <a:solidFill>
                  <a:srgbClr val="FFFFFF"/>
                </a:solidFill>
                <a:effectLst/>
                <a:uLnTx/>
                <a:uFillTx/>
                <a:latin typeface="Arial"/>
                <a:cs typeface="Arial"/>
              </a:rPr>
              <a:t> </a:t>
            </a:r>
            <a:r>
              <a:rPr kumimoji="0" sz="1800" b="1" i="0" u="none" strike="noStrike" kern="0" cap="none" spc="-10" normalizeH="0" baseline="0" noProof="0" dirty="0">
                <a:ln>
                  <a:noFill/>
                </a:ln>
                <a:solidFill>
                  <a:srgbClr val="FFFFFF"/>
                </a:solidFill>
                <a:effectLst/>
                <a:uLnTx/>
                <a:uFillTx/>
                <a:latin typeface="Arial"/>
                <a:cs typeface="Arial"/>
              </a:rPr>
              <a:t>health </a:t>
            </a:r>
            <a:r>
              <a:rPr kumimoji="0" sz="1800" b="1" i="0" u="none" strike="noStrike" kern="0" cap="none" spc="0" normalizeH="0" baseline="0" noProof="0" dirty="0">
                <a:ln>
                  <a:noFill/>
                </a:ln>
                <a:solidFill>
                  <a:srgbClr val="FFFFFF"/>
                </a:solidFill>
                <a:effectLst/>
                <a:uLnTx/>
                <a:uFillTx/>
                <a:latin typeface="Arial"/>
                <a:cs typeface="Arial"/>
              </a:rPr>
              <a:t>outcomes</a:t>
            </a:r>
            <a:r>
              <a:rPr kumimoji="0" sz="1800" b="1" i="0" u="none" strike="noStrike" kern="0" cap="none" spc="-55" normalizeH="0" baseline="0" noProof="0" dirty="0">
                <a:ln>
                  <a:noFill/>
                </a:ln>
                <a:solidFill>
                  <a:srgbClr val="FFFFFF"/>
                </a:solidFill>
                <a:effectLst/>
                <a:uLnTx/>
                <a:uFillTx/>
                <a:latin typeface="Arial"/>
                <a:cs typeface="Arial"/>
              </a:rPr>
              <a:t> </a:t>
            </a:r>
            <a:r>
              <a:rPr kumimoji="0" sz="1800" b="1" i="0" u="none" strike="noStrike" kern="0" cap="none" spc="0" normalizeH="0" baseline="0" noProof="0" dirty="0">
                <a:ln>
                  <a:noFill/>
                </a:ln>
                <a:solidFill>
                  <a:srgbClr val="FFFFFF"/>
                </a:solidFill>
                <a:effectLst/>
                <a:uLnTx/>
                <a:uFillTx/>
                <a:latin typeface="Arial"/>
                <a:cs typeface="Arial"/>
              </a:rPr>
              <a:t>and/or</a:t>
            </a:r>
            <a:r>
              <a:rPr kumimoji="0" sz="1800" b="1" i="0" u="none" strike="noStrike" kern="0" cap="none" spc="-65" normalizeH="0" baseline="0" noProof="0" dirty="0">
                <a:ln>
                  <a:noFill/>
                </a:ln>
                <a:solidFill>
                  <a:srgbClr val="FFFFFF"/>
                </a:solidFill>
                <a:effectLst/>
                <a:uLnTx/>
                <a:uFillTx/>
                <a:latin typeface="Arial"/>
                <a:cs typeface="Arial"/>
              </a:rPr>
              <a:t> </a:t>
            </a:r>
            <a:r>
              <a:rPr kumimoji="0" sz="1800" b="1" i="0" u="none" strike="noStrike" kern="0" cap="none" spc="0" normalizeH="0" baseline="0" noProof="0" dirty="0">
                <a:ln>
                  <a:noFill/>
                </a:ln>
                <a:solidFill>
                  <a:srgbClr val="FFFFFF"/>
                </a:solidFill>
                <a:effectLst/>
                <a:uLnTx/>
                <a:uFillTx/>
                <a:latin typeface="Arial"/>
                <a:cs typeface="Arial"/>
              </a:rPr>
              <a:t>higher</a:t>
            </a:r>
            <a:r>
              <a:rPr kumimoji="0" sz="1800" b="1" i="0" u="none" strike="noStrike" kern="0" cap="none" spc="-75" normalizeH="0" baseline="0" noProof="0" dirty="0">
                <a:ln>
                  <a:noFill/>
                </a:ln>
                <a:solidFill>
                  <a:srgbClr val="FFFFFF"/>
                </a:solidFill>
                <a:effectLst/>
                <a:uLnTx/>
                <a:uFillTx/>
                <a:latin typeface="Arial"/>
                <a:cs typeface="Arial"/>
              </a:rPr>
              <a:t> </a:t>
            </a:r>
            <a:r>
              <a:rPr kumimoji="0" sz="1800" b="1" i="0" u="none" strike="noStrike" kern="0" cap="none" spc="0" normalizeH="0" baseline="0" noProof="0" dirty="0">
                <a:ln>
                  <a:noFill/>
                </a:ln>
                <a:solidFill>
                  <a:srgbClr val="FFFFFF"/>
                </a:solidFill>
                <a:effectLst/>
                <a:uLnTx/>
                <a:uFillTx/>
                <a:latin typeface="Arial"/>
                <a:cs typeface="Arial"/>
              </a:rPr>
              <a:t>prevalence</a:t>
            </a:r>
            <a:r>
              <a:rPr kumimoji="0" sz="1800" b="1" i="0" u="none" strike="noStrike" kern="0" cap="none" spc="-10" normalizeH="0" baseline="0" noProof="0" dirty="0">
                <a:ln>
                  <a:noFill/>
                </a:ln>
                <a:solidFill>
                  <a:srgbClr val="FFFFFF"/>
                </a:solidFill>
                <a:effectLst/>
                <a:uLnTx/>
                <a:uFillTx/>
                <a:latin typeface="Arial"/>
                <a:cs typeface="Arial"/>
              </a:rPr>
              <a:t> </a:t>
            </a:r>
            <a:r>
              <a:rPr kumimoji="0" sz="1800" b="1" i="0" u="none" strike="noStrike" kern="0" cap="none" spc="-25" normalizeH="0" baseline="0" noProof="0" dirty="0">
                <a:ln>
                  <a:noFill/>
                </a:ln>
                <a:solidFill>
                  <a:srgbClr val="FFFFFF"/>
                </a:solidFill>
                <a:effectLst/>
                <a:uLnTx/>
                <a:uFillTx/>
                <a:latin typeface="Arial"/>
                <a:cs typeface="Arial"/>
              </a:rPr>
              <a:t>of </a:t>
            </a:r>
            <a:r>
              <a:rPr kumimoji="0" sz="1800" b="1" i="0" u="none" strike="noStrike" kern="0" cap="none" spc="0" normalizeH="0" baseline="0" noProof="0" dirty="0">
                <a:ln>
                  <a:noFill/>
                </a:ln>
                <a:solidFill>
                  <a:srgbClr val="FFFFFF"/>
                </a:solidFill>
                <a:effectLst/>
                <a:uLnTx/>
                <a:uFillTx/>
                <a:latin typeface="Arial"/>
                <a:cs typeface="Arial"/>
              </a:rPr>
              <a:t>mental</a:t>
            </a:r>
            <a:r>
              <a:rPr kumimoji="0" sz="1800" b="1" i="0" u="none" strike="noStrike" kern="0" cap="none" spc="-25" normalizeH="0" baseline="0" noProof="0" dirty="0">
                <a:ln>
                  <a:noFill/>
                </a:ln>
                <a:solidFill>
                  <a:srgbClr val="FFFFFF"/>
                </a:solidFill>
                <a:effectLst/>
                <a:uLnTx/>
                <a:uFillTx/>
                <a:latin typeface="Arial"/>
                <a:cs typeface="Arial"/>
              </a:rPr>
              <a:t> </a:t>
            </a:r>
            <a:r>
              <a:rPr kumimoji="0" sz="1800" b="1" i="0" u="none" strike="noStrike" kern="0" cap="none" spc="0" normalizeH="0" baseline="0" noProof="0" dirty="0">
                <a:ln>
                  <a:noFill/>
                </a:ln>
                <a:solidFill>
                  <a:srgbClr val="FFFFFF"/>
                </a:solidFill>
                <a:effectLst/>
                <a:uLnTx/>
                <a:uFillTx/>
                <a:latin typeface="Arial"/>
                <a:cs typeface="Arial"/>
              </a:rPr>
              <a:t>health</a:t>
            </a:r>
            <a:r>
              <a:rPr kumimoji="0" sz="1800" b="1" i="0" u="none" strike="noStrike" kern="0" cap="none" spc="-20" normalizeH="0" baseline="0" noProof="0" dirty="0">
                <a:ln>
                  <a:noFill/>
                </a:ln>
                <a:solidFill>
                  <a:srgbClr val="FFFFFF"/>
                </a:solidFill>
                <a:effectLst/>
                <a:uLnTx/>
                <a:uFillTx/>
                <a:latin typeface="Arial"/>
                <a:cs typeface="Arial"/>
              </a:rPr>
              <a:t> </a:t>
            </a:r>
            <a:r>
              <a:rPr kumimoji="0" sz="1800" b="1" i="0" u="none" strike="noStrike" kern="0" cap="none" spc="-10" normalizeH="0" baseline="0" noProof="0" dirty="0">
                <a:ln>
                  <a:noFill/>
                </a:ln>
                <a:solidFill>
                  <a:srgbClr val="FFFFFF"/>
                </a:solidFill>
                <a:effectLst/>
                <a:uLnTx/>
                <a:uFillTx/>
                <a:latin typeface="Arial"/>
                <a:cs typeface="Arial"/>
              </a:rPr>
              <a:t>conditions</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
        <p:nvSpPr>
          <p:cNvPr id="12" name="object 12"/>
          <p:cNvSpPr txBox="1"/>
          <p:nvPr/>
        </p:nvSpPr>
        <p:spPr>
          <a:xfrm>
            <a:off x="883716" y="3986021"/>
            <a:ext cx="4329430" cy="1122680"/>
          </a:xfrm>
          <a:prstGeom prst="rect">
            <a:avLst/>
          </a:prstGeom>
        </p:spPr>
        <p:txBody>
          <a:bodyPr vert="horz" wrap="square" lIns="0" tIns="12700" rIns="0" bIns="0" rtlCol="0">
            <a:spAutoFit/>
          </a:bodyPr>
          <a:lstStyle/>
          <a:p>
            <a:pPr marL="12700" marR="450215"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rgbClr val="FFFFFF"/>
                </a:solidFill>
                <a:effectLst/>
                <a:uLnTx/>
                <a:uFillTx/>
                <a:latin typeface="Arial"/>
                <a:cs typeface="Arial"/>
              </a:rPr>
              <a:t>There</a:t>
            </a:r>
            <a:r>
              <a:rPr kumimoji="0" sz="1800" b="0" i="0" u="none" strike="noStrike" kern="0" cap="none" spc="-40"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are</a:t>
            </a:r>
            <a:r>
              <a:rPr kumimoji="0" sz="1800" b="0" i="0" u="none" strike="noStrike" kern="0" cap="none" spc="-15"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also</a:t>
            </a:r>
            <a:r>
              <a:rPr kumimoji="0" sz="1800" b="0" i="0" u="none" strike="noStrike" kern="0" cap="none" spc="-20"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disparities</a:t>
            </a:r>
            <a:r>
              <a:rPr kumimoji="0" sz="1800" b="0" i="0" u="none" strike="noStrike" kern="0" cap="none" spc="-5"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in</a:t>
            </a:r>
            <a:r>
              <a:rPr kumimoji="0" sz="1800" b="0" i="0" u="none" strike="noStrike" kern="0" cap="none" spc="-30" normalizeH="0" baseline="0" noProof="0" dirty="0">
                <a:ln>
                  <a:noFill/>
                </a:ln>
                <a:solidFill>
                  <a:srgbClr val="FFFFFF"/>
                </a:solidFill>
                <a:effectLst/>
                <a:uLnTx/>
                <a:uFillTx/>
                <a:latin typeface="Arial"/>
                <a:cs typeface="Arial"/>
              </a:rPr>
              <a:t> </a:t>
            </a:r>
            <a:r>
              <a:rPr kumimoji="0" sz="1800" b="0" i="0" u="none" strike="noStrike" kern="0" cap="none" spc="-10" normalizeH="0" baseline="0" noProof="0" dirty="0">
                <a:ln>
                  <a:noFill/>
                </a:ln>
                <a:solidFill>
                  <a:srgbClr val="FFFFFF"/>
                </a:solidFill>
                <a:effectLst/>
                <a:uLnTx/>
                <a:uFillTx/>
                <a:latin typeface="Arial"/>
                <a:cs typeface="Arial"/>
              </a:rPr>
              <a:t>outcomes </a:t>
            </a:r>
            <a:r>
              <a:rPr kumimoji="0" sz="1800" b="0" i="0" u="none" strike="noStrike" kern="0" cap="none" spc="0" normalizeH="0" baseline="0" noProof="0" dirty="0">
                <a:ln>
                  <a:noFill/>
                </a:ln>
                <a:solidFill>
                  <a:srgbClr val="FFFFFF"/>
                </a:solidFill>
                <a:effectLst/>
                <a:uLnTx/>
                <a:uFillTx/>
                <a:latin typeface="Arial"/>
                <a:cs typeface="Arial"/>
              </a:rPr>
              <a:t>according</a:t>
            </a:r>
            <a:r>
              <a:rPr kumimoji="0" sz="1800" b="0" i="0" u="none" strike="noStrike" kern="0" cap="none" spc="-5"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to</a:t>
            </a:r>
            <a:r>
              <a:rPr kumimoji="0" sz="1800" b="0" i="0" u="none" strike="noStrike" kern="0" cap="none" spc="-20" normalizeH="0" baseline="0" noProof="0" dirty="0">
                <a:ln>
                  <a:noFill/>
                </a:ln>
                <a:solidFill>
                  <a:srgbClr val="FFFFFF"/>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ethnicity</a:t>
            </a:r>
            <a:r>
              <a:rPr kumimoji="0" sz="1800" b="1" i="0" u="none" strike="noStrike" kern="0" cap="none" spc="-20" normalizeH="0" baseline="0" noProof="0" dirty="0">
                <a:ln>
                  <a:noFill/>
                </a:ln>
                <a:solidFill>
                  <a:sysClr val="windowText" lastClr="000000"/>
                </a:solidFill>
                <a:effectLst/>
                <a:uLnTx/>
                <a:uFillTx/>
                <a:latin typeface="Arial"/>
                <a:cs typeface="Arial"/>
              </a:rPr>
              <a:t> </a:t>
            </a:r>
            <a:r>
              <a:rPr kumimoji="0" sz="1800" b="1" i="0" u="none" strike="noStrike" kern="0" cap="none" spc="0" normalizeH="0" baseline="0" noProof="0" dirty="0">
                <a:ln>
                  <a:noFill/>
                </a:ln>
                <a:solidFill>
                  <a:sysClr val="windowText" lastClr="000000"/>
                </a:solidFill>
                <a:effectLst/>
                <a:uLnTx/>
                <a:uFillTx/>
                <a:latin typeface="Arial"/>
                <a:cs typeface="Arial"/>
              </a:rPr>
              <a:t>and</a:t>
            </a:r>
            <a:r>
              <a:rPr kumimoji="0" sz="1800" b="1" i="0" u="none" strike="noStrike" kern="0" cap="none" spc="-15" normalizeH="0" baseline="0" noProof="0" dirty="0">
                <a:ln>
                  <a:noFill/>
                </a:ln>
                <a:solidFill>
                  <a:sysClr val="windowText" lastClr="000000"/>
                </a:solidFill>
                <a:effectLst/>
                <a:uLnTx/>
                <a:uFillTx/>
                <a:latin typeface="Arial"/>
                <a:cs typeface="Arial"/>
              </a:rPr>
              <a:t> </a:t>
            </a:r>
            <a:r>
              <a:rPr kumimoji="0" sz="1800" b="1" i="0" u="none" strike="noStrike" kern="0" cap="none" spc="-10" normalizeH="0" baseline="0" noProof="0" dirty="0">
                <a:ln>
                  <a:noFill/>
                </a:ln>
                <a:solidFill>
                  <a:sysClr val="windowText" lastClr="000000"/>
                </a:solidFill>
                <a:effectLst/>
                <a:uLnTx/>
                <a:uFillTx/>
                <a:latin typeface="Arial"/>
                <a:cs typeface="Arial"/>
              </a:rPr>
              <a:t>gender</a:t>
            </a:r>
            <a:endParaRPr kumimoji="0" sz="1800" b="0" i="0" u="none" strike="noStrike" kern="0" cap="none" spc="0" normalizeH="0" baseline="0" noProof="0">
              <a:ln>
                <a:noFill/>
              </a:ln>
              <a:solidFill>
                <a:sysClr val="windowText" lastClr="000000"/>
              </a:solidFill>
              <a:effectLst/>
              <a:uLnTx/>
              <a:uFillTx/>
              <a:latin typeface="Arial"/>
              <a:cs typeface="Arial"/>
            </a:endParaRPr>
          </a:p>
          <a:p>
            <a:pPr marL="12700" marR="5080" lvl="0" indent="0" defTabSz="914400" eaLnBrk="1" fontAlgn="auto" latinLnBrk="0" hangingPunct="1">
              <a:lnSpc>
                <a:spcPct val="100000"/>
              </a:lnSpc>
              <a:spcBef>
                <a:spcPts val="0"/>
              </a:spcBef>
              <a:spcAft>
                <a:spcPts val="0"/>
              </a:spcAft>
              <a:buClrTx/>
              <a:buSzTx/>
              <a:buFontTx/>
              <a:buNone/>
              <a:tabLst/>
              <a:defRPr/>
            </a:pPr>
            <a:r>
              <a:rPr kumimoji="0" sz="1800" b="1" i="0" u="none" strike="noStrike" kern="0" cap="none" spc="0" normalizeH="0" baseline="0" noProof="0" dirty="0">
                <a:ln>
                  <a:noFill/>
                </a:ln>
                <a:solidFill>
                  <a:srgbClr val="FFFFFF"/>
                </a:solidFill>
                <a:effectLst/>
                <a:uLnTx/>
                <a:uFillTx/>
                <a:latin typeface="Arial"/>
                <a:cs typeface="Arial"/>
              </a:rPr>
              <a:t>BUT</a:t>
            </a:r>
            <a:r>
              <a:rPr kumimoji="0" sz="1800" b="0" i="0" u="none" strike="noStrike" kern="0" cap="none" spc="0" normalizeH="0" baseline="0" noProof="0" dirty="0">
                <a:ln>
                  <a:noFill/>
                </a:ln>
                <a:solidFill>
                  <a:srgbClr val="FFFFFF"/>
                </a:solidFill>
                <a:effectLst/>
                <a:uLnTx/>
                <a:uFillTx/>
                <a:latin typeface="Arial"/>
                <a:cs typeface="Arial"/>
              </a:rPr>
              <a:t>,</a:t>
            </a:r>
            <a:r>
              <a:rPr kumimoji="0" sz="1800" b="0" i="0" u="none" strike="noStrike" kern="0" cap="none" spc="-30"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these</a:t>
            </a:r>
            <a:r>
              <a:rPr kumimoji="0" sz="1800" b="0" i="0" u="none" strike="noStrike" kern="0" cap="none" spc="-30"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are</a:t>
            </a:r>
            <a:r>
              <a:rPr kumimoji="0" sz="1800" b="0" i="0" u="none" strike="noStrike" kern="0" cap="none" spc="-35"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variable</a:t>
            </a:r>
            <a:r>
              <a:rPr kumimoji="0" sz="1800" b="0" i="0" u="none" strike="noStrike" kern="0" cap="none" spc="-10"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according</a:t>
            </a:r>
            <a:r>
              <a:rPr kumimoji="0" sz="1800" b="0" i="0" u="none" strike="noStrike" kern="0" cap="none" spc="-20"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to</a:t>
            </a:r>
            <a:r>
              <a:rPr kumimoji="0" sz="1800" b="0" i="0" u="none" strike="noStrike" kern="0" cap="none" spc="-40" normalizeH="0" baseline="0" noProof="0" dirty="0">
                <a:ln>
                  <a:noFill/>
                </a:ln>
                <a:solidFill>
                  <a:srgbClr val="FFFFFF"/>
                </a:solidFill>
                <a:effectLst/>
                <a:uLnTx/>
                <a:uFillTx/>
                <a:latin typeface="Arial"/>
                <a:cs typeface="Arial"/>
              </a:rPr>
              <a:t> </a:t>
            </a:r>
            <a:r>
              <a:rPr kumimoji="0" sz="1800" b="0" i="0" u="none" strike="noStrike" kern="0" cap="none" spc="-10" normalizeH="0" baseline="0" noProof="0" dirty="0">
                <a:ln>
                  <a:noFill/>
                </a:ln>
                <a:solidFill>
                  <a:srgbClr val="FFFFFF"/>
                </a:solidFill>
                <a:effectLst/>
                <a:uLnTx/>
                <a:uFillTx/>
                <a:latin typeface="Arial"/>
                <a:cs typeface="Arial"/>
              </a:rPr>
              <a:t>other </a:t>
            </a:r>
            <a:r>
              <a:rPr kumimoji="0" sz="1800" b="0" i="0" u="none" strike="noStrike" kern="0" cap="none" spc="0" normalizeH="0" baseline="0" noProof="0" dirty="0">
                <a:ln>
                  <a:noFill/>
                </a:ln>
                <a:solidFill>
                  <a:srgbClr val="FFFFFF"/>
                </a:solidFill>
                <a:effectLst/>
                <a:uLnTx/>
                <a:uFillTx/>
                <a:latin typeface="Arial"/>
                <a:cs typeface="Arial"/>
              </a:rPr>
              <a:t>characteristics,</a:t>
            </a:r>
            <a:r>
              <a:rPr kumimoji="0" sz="1800" b="0" i="0" u="none" strike="noStrike" kern="0" cap="none" spc="-35"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such</a:t>
            </a:r>
            <a:r>
              <a:rPr kumimoji="0" sz="1800" b="0" i="0" u="none" strike="noStrike" kern="0" cap="none" spc="-50" normalizeH="0" baseline="0" noProof="0" dirty="0">
                <a:ln>
                  <a:noFill/>
                </a:ln>
                <a:solidFill>
                  <a:srgbClr val="FFFFFF"/>
                </a:solidFill>
                <a:effectLst/>
                <a:uLnTx/>
                <a:uFillTx/>
                <a:latin typeface="Arial"/>
                <a:cs typeface="Arial"/>
              </a:rPr>
              <a:t> </a:t>
            </a:r>
            <a:r>
              <a:rPr kumimoji="0" sz="1800" b="0" i="0" u="none" strike="noStrike" kern="0" cap="none" spc="0" normalizeH="0" baseline="0" noProof="0" dirty="0">
                <a:ln>
                  <a:noFill/>
                </a:ln>
                <a:solidFill>
                  <a:srgbClr val="FFFFFF"/>
                </a:solidFill>
                <a:effectLst/>
                <a:uLnTx/>
                <a:uFillTx/>
                <a:latin typeface="Arial"/>
                <a:cs typeface="Arial"/>
              </a:rPr>
              <a:t>as</a:t>
            </a:r>
            <a:r>
              <a:rPr kumimoji="0" sz="1800" b="0" i="0" u="none" strike="noStrike" kern="0" cap="none" spc="-40" normalizeH="0" baseline="0" noProof="0" dirty="0">
                <a:ln>
                  <a:noFill/>
                </a:ln>
                <a:solidFill>
                  <a:srgbClr val="FFFFFF"/>
                </a:solidFill>
                <a:effectLst/>
                <a:uLnTx/>
                <a:uFillTx/>
                <a:latin typeface="Arial"/>
                <a:cs typeface="Arial"/>
              </a:rPr>
              <a:t> </a:t>
            </a:r>
            <a:r>
              <a:rPr kumimoji="0" sz="1800" b="0" i="0" u="none" strike="noStrike" kern="0" cap="none" spc="-25" normalizeH="0" baseline="0" noProof="0" dirty="0">
                <a:ln>
                  <a:noFill/>
                </a:ln>
                <a:solidFill>
                  <a:srgbClr val="FFFFFF"/>
                </a:solidFill>
                <a:effectLst/>
                <a:uLnTx/>
                <a:uFillTx/>
                <a:latin typeface="Arial"/>
                <a:cs typeface="Arial"/>
              </a:rPr>
              <a:t>age</a:t>
            </a:r>
            <a:endParaRPr kumimoji="0" sz="18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6290690"/>
            <a:ext cx="12182855" cy="466654"/>
          </a:xfrm>
          <a:prstGeom prst="rect">
            <a:avLst/>
          </a:prstGeom>
        </p:spPr>
      </p:pic>
      <p:grpSp>
        <p:nvGrpSpPr>
          <p:cNvPr id="3" name="object 3"/>
          <p:cNvGrpSpPr/>
          <p:nvPr/>
        </p:nvGrpSpPr>
        <p:grpSpPr>
          <a:xfrm>
            <a:off x="1487169" y="421894"/>
            <a:ext cx="10074910" cy="5708015"/>
            <a:chOff x="1487169" y="421894"/>
            <a:chExt cx="10074910" cy="5708015"/>
          </a:xfrm>
        </p:grpSpPr>
        <p:pic>
          <p:nvPicPr>
            <p:cNvPr id="4" name="object 4"/>
            <p:cNvPicPr/>
            <p:nvPr/>
          </p:nvPicPr>
          <p:blipFill>
            <a:blip r:embed="rId3" cstate="print"/>
            <a:stretch>
              <a:fillRect/>
            </a:stretch>
          </p:blipFill>
          <p:spPr>
            <a:xfrm>
              <a:off x="1649674" y="473769"/>
              <a:ext cx="9912091" cy="5655952"/>
            </a:xfrm>
            <a:prstGeom prst="rect">
              <a:avLst/>
            </a:prstGeom>
          </p:spPr>
        </p:pic>
        <p:sp>
          <p:nvSpPr>
            <p:cNvPr id="5" name="object 5"/>
            <p:cNvSpPr/>
            <p:nvPr/>
          </p:nvSpPr>
          <p:spPr>
            <a:xfrm>
              <a:off x="1493519" y="428244"/>
              <a:ext cx="2537460" cy="725805"/>
            </a:xfrm>
            <a:custGeom>
              <a:avLst/>
              <a:gdLst/>
              <a:ahLst/>
              <a:cxnLst/>
              <a:rect l="l" t="t" r="r" b="b"/>
              <a:pathLst>
                <a:path w="2537460" h="725805">
                  <a:moveTo>
                    <a:pt x="2537460" y="0"/>
                  </a:moveTo>
                  <a:lnTo>
                    <a:pt x="0" y="0"/>
                  </a:lnTo>
                  <a:lnTo>
                    <a:pt x="0" y="725424"/>
                  </a:lnTo>
                  <a:lnTo>
                    <a:pt x="2537460" y="725424"/>
                  </a:lnTo>
                  <a:lnTo>
                    <a:pt x="2537460"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1493519" y="428244"/>
              <a:ext cx="2537460" cy="725805"/>
            </a:xfrm>
            <a:custGeom>
              <a:avLst/>
              <a:gdLst/>
              <a:ahLst/>
              <a:cxnLst/>
              <a:rect l="l" t="t" r="r" b="b"/>
              <a:pathLst>
                <a:path w="2537460" h="725805">
                  <a:moveTo>
                    <a:pt x="0" y="725424"/>
                  </a:moveTo>
                  <a:lnTo>
                    <a:pt x="2537460" y="725424"/>
                  </a:lnTo>
                  <a:lnTo>
                    <a:pt x="2537460" y="0"/>
                  </a:lnTo>
                  <a:lnTo>
                    <a:pt x="0" y="0"/>
                  </a:lnTo>
                  <a:lnTo>
                    <a:pt x="0" y="725424"/>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7" name="object 7"/>
          <p:cNvSpPr txBox="1"/>
          <p:nvPr/>
        </p:nvSpPr>
        <p:spPr>
          <a:xfrm>
            <a:off x="560933" y="240919"/>
            <a:ext cx="2167255" cy="894080"/>
          </a:xfrm>
          <a:prstGeom prst="rect">
            <a:avLst/>
          </a:prstGeom>
        </p:spPr>
        <p:txBody>
          <a:bodyPr vert="horz" wrap="square" lIns="0" tIns="64135" rIns="0" bIns="0" rtlCol="0">
            <a:spAutoFit/>
          </a:bodyPr>
          <a:lstStyle/>
          <a:p>
            <a:pPr marL="12700" marR="5080" lvl="0" indent="0" defTabSz="914400" eaLnBrk="1" fontAlgn="auto" latinLnBrk="0" hangingPunct="1">
              <a:lnSpc>
                <a:spcPts val="3240"/>
              </a:lnSpc>
              <a:spcBef>
                <a:spcPts val="505"/>
              </a:spcBef>
              <a:spcAft>
                <a:spcPts val="0"/>
              </a:spcAft>
              <a:buClrTx/>
              <a:buSzTx/>
              <a:buFontTx/>
              <a:buNone/>
              <a:tabLst/>
              <a:defRPr/>
            </a:pPr>
            <a:r>
              <a:rPr kumimoji="0" sz="3000" b="1" i="0" u="none" strike="noStrike" kern="0" cap="none" spc="-10" normalizeH="0" baseline="0" noProof="0" dirty="0">
                <a:ln>
                  <a:noFill/>
                </a:ln>
                <a:solidFill>
                  <a:sysClr val="windowText" lastClr="000000"/>
                </a:solidFill>
                <a:effectLst/>
                <a:uLnTx/>
                <a:uFillTx/>
                <a:latin typeface="Arial"/>
                <a:cs typeface="Arial"/>
              </a:rPr>
              <a:t>Example approaches</a:t>
            </a:r>
            <a:endParaRPr kumimoji="0" sz="30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6290690"/>
            <a:ext cx="12182855" cy="466654"/>
          </a:xfrm>
          <a:prstGeom prst="rect">
            <a:avLst/>
          </a:prstGeom>
        </p:spPr>
      </p:pic>
      <p:sp>
        <p:nvSpPr>
          <p:cNvPr id="3" name="object 3"/>
          <p:cNvSpPr/>
          <p:nvPr/>
        </p:nvSpPr>
        <p:spPr>
          <a:xfrm>
            <a:off x="4410455" y="1813560"/>
            <a:ext cx="838200" cy="722630"/>
          </a:xfrm>
          <a:custGeom>
            <a:avLst/>
            <a:gdLst/>
            <a:ahLst/>
            <a:cxnLst/>
            <a:rect l="l" t="t" r="r" b="b"/>
            <a:pathLst>
              <a:path w="838200" h="722630">
                <a:moveTo>
                  <a:pt x="629412" y="0"/>
                </a:moveTo>
                <a:lnTo>
                  <a:pt x="208788" y="0"/>
                </a:lnTo>
                <a:lnTo>
                  <a:pt x="0" y="361188"/>
                </a:lnTo>
                <a:lnTo>
                  <a:pt x="208788" y="722376"/>
                </a:lnTo>
                <a:lnTo>
                  <a:pt x="629412" y="722376"/>
                </a:lnTo>
                <a:lnTo>
                  <a:pt x="838200" y="361188"/>
                </a:lnTo>
                <a:lnTo>
                  <a:pt x="629412" y="0"/>
                </a:lnTo>
                <a:close/>
              </a:path>
            </a:pathLst>
          </a:custGeom>
          <a:solidFill>
            <a:srgbClr val="CADF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1493519" y="428244"/>
            <a:ext cx="2537460" cy="725805"/>
          </a:xfrm>
          <a:custGeom>
            <a:avLst/>
            <a:gdLst/>
            <a:ahLst/>
            <a:cxnLst/>
            <a:rect l="l" t="t" r="r" b="b"/>
            <a:pathLst>
              <a:path w="2537460" h="725805">
                <a:moveTo>
                  <a:pt x="0" y="725424"/>
                </a:moveTo>
                <a:lnTo>
                  <a:pt x="2537460" y="725424"/>
                </a:lnTo>
                <a:lnTo>
                  <a:pt x="2537460" y="0"/>
                </a:lnTo>
                <a:lnTo>
                  <a:pt x="0" y="0"/>
                </a:lnTo>
                <a:lnTo>
                  <a:pt x="0" y="725424"/>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descr="$PPTXTitle"/>
          <p:cNvSpPr txBox="1">
            <a:spLocks noGrp="1"/>
          </p:cNvSpPr>
          <p:nvPr>
            <p:ph type="title"/>
          </p:nvPr>
        </p:nvSpPr>
        <p:spPr>
          <a:xfrm>
            <a:off x="560933" y="192151"/>
            <a:ext cx="8371205" cy="482600"/>
          </a:xfrm>
          <a:prstGeom prst="rect">
            <a:avLst/>
          </a:prstGeom>
        </p:spPr>
        <p:txBody>
          <a:bodyPr vert="horz" wrap="square" lIns="0" tIns="12700" rIns="0" bIns="0" rtlCol="0">
            <a:spAutoFit/>
          </a:bodyPr>
          <a:lstStyle/>
          <a:p>
            <a:pPr marL="12700">
              <a:lnSpc>
                <a:spcPct val="100000"/>
              </a:lnSpc>
              <a:spcBef>
                <a:spcPts val="100"/>
              </a:spcBef>
            </a:pPr>
            <a:r>
              <a:rPr sz="3000" b="1" dirty="0">
                <a:latin typeface="Arial"/>
                <a:cs typeface="Arial"/>
              </a:rPr>
              <a:t>How</a:t>
            </a:r>
            <a:r>
              <a:rPr sz="3000" b="1" spc="-35" dirty="0">
                <a:latin typeface="Arial"/>
                <a:cs typeface="Arial"/>
              </a:rPr>
              <a:t> </a:t>
            </a:r>
            <a:r>
              <a:rPr sz="3000" b="1" dirty="0">
                <a:latin typeface="Arial"/>
                <a:cs typeface="Arial"/>
              </a:rPr>
              <a:t>can</a:t>
            </a:r>
            <a:r>
              <a:rPr sz="3000" b="1" spc="-30" dirty="0">
                <a:latin typeface="Arial"/>
                <a:cs typeface="Arial"/>
              </a:rPr>
              <a:t> </a:t>
            </a:r>
            <a:r>
              <a:rPr sz="3000" b="1" dirty="0">
                <a:latin typeface="Arial"/>
                <a:cs typeface="Arial"/>
              </a:rPr>
              <a:t>this</a:t>
            </a:r>
            <a:r>
              <a:rPr sz="3000" b="1" spc="-30" dirty="0">
                <a:latin typeface="Arial"/>
                <a:cs typeface="Arial"/>
              </a:rPr>
              <a:t> </a:t>
            </a:r>
            <a:r>
              <a:rPr sz="3000" b="1" dirty="0">
                <a:latin typeface="Arial"/>
                <a:cs typeface="Arial"/>
              </a:rPr>
              <a:t>information</a:t>
            </a:r>
            <a:r>
              <a:rPr sz="3000" b="1" spc="-15" dirty="0">
                <a:latin typeface="Arial"/>
                <a:cs typeface="Arial"/>
              </a:rPr>
              <a:t> </a:t>
            </a:r>
            <a:r>
              <a:rPr sz="3000" b="1" dirty="0">
                <a:latin typeface="Arial"/>
                <a:cs typeface="Arial"/>
              </a:rPr>
              <a:t>be</a:t>
            </a:r>
            <a:r>
              <a:rPr sz="3000" b="1" spc="-35" dirty="0">
                <a:latin typeface="Arial"/>
                <a:cs typeface="Arial"/>
              </a:rPr>
              <a:t> </a:t>
            </a:r>
            <a:r>
              <a:rPr sz="3000" b="1" dirty="0">
                <a:latin typeface="Arial"/>
                <a:cs typeface="Arial"/>
              </a:rPr>
              <a:t>used</a:t>
            </a:r>
            <a:r>
              <a:rPr sz="3000" b="1" spc="-30" dirty="0">
                <a:latin typeface="Arial"/>
                <a:cs typeface="Arial"/>
              </a:rPr>
              <a:t> </a:t>
            </a:r>
            <a:r>
              <a:rPr sz="3000" b="1" dirty="0">
                <a:latin typeface="Arial"/>
                <a:cs typeface="Arial"/>
              </a:rPr>
              <a:t>in</a:t>
            </a:r>
            <a:r>
              <a:rPr sz="3000" b="1" spc="-25" dirty="0">
                <a:latin typeface="Arial"/>
                <a:cs typeface="Arial"/>
              </a:rPr>
              <a:t> </a:t>
            </a:r>
            <a:r>
              <a:rPr sz="3000" b="1" spc="-10" dirty="0">
                <a:latin typeface="Arial"/>
                <a:cs typeface="Arial"/>
              </a:rPr>
              <a:t>practice?</a:t>
            </a:r>
            <a:endParaRPr sz="3000">
              <a:latin typeface="Arial"/>
              <a:cs typeface="Arial"/>
            </a:endParaRPr>
          </a:p>
        </p:txBody>
      </p:sp>
      <p:grpSp>
        <p:nvGrpSpPr>
          <p:cNvPr id="6" name="object 6"/>
          <p:cNvGrpSpPr/>
          <p:nvPr/>
        </p:nvGrpSpPr>
        <p:grpSpPr>
          <a:xfrm>
            <a:off x="4797297" y="920241"/>
            <a:ext cx="2129790" cy="3307715"/>
            <a:chOff x="4797297" y="920241"/>
            <a:chExt cx="2129790" cy="3307715"/>
          </a:xfrm>
        </p:grpSpPr>
        <p:sp>
          <p:nvSpPr>
            <p:cNvPr id="7" name="object 7"/>
            <p:cNvSpPr/>
            <p:nvPr/>
          </p:nvSpPr>
          <p:spPr>
            <a:xfrm>
              <a:off x="4959095" y="2848356"/>
              <a:ext cx="1671955" cy="1373505"/>
            </a:xfrm>
            <a:custGeom>
              <a:avLst/>
              <a:gdLst/>
              <a:ahLst/>
              <a:cxnLst/>
              <a:rect l="l" t="t" r="r" b="b"/>
              <a:pathLst>
                <a:path w="1671954" h="1373504">
                  <a:moveTo>
                    <a:pt x="1279525" y="0"/>
                  </a:moveTo>
                  <a:lnTo>
                    <a:pt x="392302" y="0"/>
                  </a:lnTo>
                  <a:lnTo>
                    <a:pt x="0" y="686562"/>
                  </a:lnTo>
                  <a:lnTo>
                    <a:pt x="392302" y="1373124"/>
                  </a:lnTo>
                  <a:lnTo>
                    <a:pt x="1279525" y="1373124"/>
                  </a:lnTo>
                  <a:lnTo>
                    <a:pt x="1671827" y="686562"/>
                  </a:lnTo>
                  <a:lnTo>
                    <a:pt x="1279525" y="0"/>
                  </a:lnTo>
                  <a:close/>
                </a:path>
              </a:pathLst>
            </a:custGeom>
            <a:solidFill>
              <a:srgbClr val="FFFF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4959095" y="2848356"/>
              <a:ext cx="1671955" cy="1373505"/>
            </a:xfrm>
            <a:custGeom>
              <a:avLst/>
              <a:gdLst/>
              <a:ahLst/>
              <a:cxnLst/>
              <a:rect l="l" t="t" r="r" b="b"/>
              <a:pathLst>
                <a:path w="1671954" h="1373504">
                  <a:moveTo>
                    <a:pt x="0" y="686562"/>
                  </a:moveTo>
                  <a:lnTo>
                    <a:pt x="392302" y="0"/>
                  </a:lnTo>
                  <a:lnTo>
                    <a:pt x="1279525" y="0"/>
                  </a:lnTo>
                  <a:lnTo>
                    <a:pt x="1671827" y="686562"/>
                  </a:lnTo>
                  <a:lnTo>
                    <a:pt x="1279525" y="1373124"/>
                  </a:lnTo>
                  <a:lnTo>
                    <a:pt x="392302" y="1373124"/>
                  </a:lnTo>
                  <a:lnTo>
                    <a:pt x="0" y="686562"/>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6077711" y="1630679"/>
              <a:ext cx="848994" cy="731520"/>
            </a:xfrm>
            <a:custGeom>
              <a:avLst/>
              <a:gdLst/>
              <a:ahLst/>
              <a:cxnLst/>
              <a:rect l="l" t="t" r="r" b="b"/>
              <a:pathLst>
                <a:path w="848995" h="731519">
                  <a:moveTo>
                    <a:pt x="637413" y="0"/>
                  </a:moveTo>
                  <a:lnTo>
                    <a:pt x="211454" y="0"/>
                  </a:lnTo>
                  <a:lnTo>
                    <a:pt x="0" y="365760"/>
                  </a:lnTo>
                  <a:lnTo>
                    <a:pt x="211454" y="731520"/>
                  </a:lnTo>
                  <a:lnTo>
                    <a:pt x="637413" y="731520"/>
                  </a:lnTo>
                  <a:lnTo>
                    <a:pt x="848867" y="365760"/>
                  </a:lnTo>
                  <a:lnTo>
                    <a:pt x="637413" y="0"/>
                  </a:lnTo>
                  <a:close/>
                </a:path>
              </a:pathLst>
            </a:custGeom>
            <a:solidFill>
              <a:srgbClr val="CADF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4803647" y="926591"/>
              <a:ext cx="1844039" cy="1594485"/>
            </a:xfrm>
            <a:custGeom>
              <a:avLst/>
              <a:gdLst/>
              <a:ahLst/>
              <a:cxnLst/>
              <a:rect l="l" t="t" r="r" b="b"/>
              <a:pathLst>
                <a:path w="1844040" h="1594485">
                  <a:moveTo>
                    <a:pt x="1388617" y="0"/>
                  </a:moveTo>
                  <a:lnTo>
                    <a:pt x="455422" y="0"/>
                  </a:lnTo>
                  <a:lnTo>
                    <a:pt x="0" y="797052"/>
                  </a:lnTo>
                  <a:lnTo>
                    <a:pt x="455422" y="1594104"/>
                  </a:lnTo>
                  <a:lnTo>
                    <a:pt x="1388617" y="1594104"/>
                  </a:lnTo>
                  <a:lnTo>
                    <a:pt x="1844040" y="797052"/>
                  </a:lnTo>
                  <a:lnTo>
                    <a:pt x="1388617" y="0"/>
                  </a:lnTo>
                  <a:close/>
                </a:path>
              </a:pathLst>
            </a:custGeom>
            <a:solidFill>
              <a:srgbClr val="00A08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4803647" y="926591"/>
              <a:ext cx="1844039" cy="1594485"/>
            </a:xfrm>
            <a:custGeom>
              <a:avLst/>
              <a:gdLst/>
              <a:ahLst/>
              <a:cxnLst/>
              <a:rect l="l" t="t" r="r" b="b"/>
              <a:pathLst>
                <a:path w="1844040" h="1594485">
                  <a:moveTo>
                    <a:pt x="0" y="797052"/>
                  </a:moveTo>
                  <a:lnTo>
                    <a:pt x="455422" y="0"/>
                  </a:lnTo>
                  <a:lnTo>
                    <a:pt x="1388617" y="0"/>
                  </a:lnTo>
                  <a:lnTo>
                    <a:pt x="1844040" y="797052"/>
                  </a:lnTo>
                  <a:lnTo>
                    <a:pt x="1388617" y="1594104"/>
                  </a:lnTo>
                  <a:lnTo>
                    <a:pt x="455422" y="1594104"/>
                  </a:lnTo>
                  <a:lnTo>
                    <a:pt x="0" y="797052"/>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2" name="object 12"/>
          <p:cNvSpPr txBox="1"/>
          <p:nvPr/>
        </p:nvSpPr>
        <p:spPr>
          <a:xfrm>
            <a:off x="5194553" y="1084579"/>
            <a:ext cx="1062355" cy="1249045"/>
          </a:xfrm>
          <a:prstGeom prst="rect">
            <a:avLst/>
          </a:prstGeom>
        </p:spPr>
        <p:txBody>
          <a:bodyPr vert="horz" wrap="square" lIns="0" tIns="39369" rIns="0" bIns="0" rtlCol="0">
            <a:spAutoFit/>
          </a:bodyPr>
          <a:lstStyle/>
          <a:p>
            <a:pPr marL="12065" marR="5080" lvl="0" indent="-635" algn="ctr" defTabSz="914400" eaLnBrk="1" fontAlgn="auto" latinLnBrk="0" hangingPunct="1">
              <a:lnSpc>
                <a:spcPct val="86300"/>
              </a:lnSpc>
              <a:spcBef>
                <a:spcPts val="309"/>
              </a:spcBef>
              <a:spcAft>
                <a:spcPts val="0"/>
              </a:spcAft>
              <a:buClrTx/>
              <a:buSzTx/>
              <a:buFontTx/>
              <a:buNone/>
              <a:tabLst/>
              <a:defRPr/>
            </a:pPr>
            <a:r>
              <a:rPr kumimoji="0" sz="1300" b="0" i="0" u="none" strike="noStrike" kern="0" cap="none" spc="0" normalizeH="0" baseline="0" noProof="0" dirty="0">
                <a:ln>
                  <a:noFill/>
                </a:ln>
                <a:solidFill>
                  <a:srgbClr val="FFFFFF"/>
                </a:solidFill>
                <a:effectLst/>
                <a:uLnTx/>
                <a:uFillTx/>
                <a:latin typeface="Arial"/>
                <a:cs typeface="Arial"/>
              </a:rPr>
              <a:t>Informing</a:t>
            </a:r>
            <a:r>
              <a:rPr kumimoji="0" sz="1300" b="0" i="0" u="none" strike="noStrike" kern="0" cap="none" spc="-75"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the </a:t>
            </a:r>
            <a:r>
              <a:rPr kumimoji="0" sz="1300" b="0" i="0" u="none" strike="noStrike" kern="0" cap="none" spc="0" normalizeH="0" baseline="0" noProof="0" dirty="0">
                <a:ln>
                  <a:noFill/>
                </a:ln>
                <a:solidFill>
                  <a:srgbClr val="FFFFFF"/>
                </a:solidFill>
                <a:effectLst/>
                <a:uLnTx/>
                <a:uFillTx/>
                <a:latin typeface="Arial"/>
                <a:cs typeface="Arial"/>
              </a:rPr>
              <a:t>scope</a:t>
            </a:r>
            <a:r>
              <a:rPr kumimoji="0" sz="1300" b="0" i="0" u="none" strike="noStrike" kern="0" cap="none" spc="-50"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and </a:t>
            </a:r>
            <a:r>
              <a:rPr kumimoji="0" sz="1300" b="0" i="0" u="none" strike="noStrike" kern="0" cap="none" spc="0" normalizeH="0" baseline="0" noProof="0" dirty="0">
                <a:ln>
                  <a:noFill/>
                </a:ln>
                <a:solidFill>
                  <a:srgbClr val="FFFFFF"/>
                </a:solidFill>
                <a:effectLst/>
                <a:uLnTx/>
                <a:uFillTx/>
                <a:latin typeface="Arial"/>
                <a:cs typeface="Arial"/>
              </a:rPr>
              <a:t>content</a:t>
            </a:r>
            <a:r>
              <a:rPr kumimoji="0" sz="1300" b="0" i="0" u="none" strike="noStrike" kern="0" cap="none" spc="-25" normalizeH="0" baseline="0" noProof="0" dirty="0">
                <a:ln>
                  <a:noFill/>
                </a:ln>
                <a:solidFill>
                  <a:srgbClr val="FFFFFF"/>
                </a:solidFill>
                <a:effectLst/>
                <a:uLnTx/>
                <a:uFillTx/>
                <a:latin typeface="Arial"/>
                <a:cs typeface="Arial"/>
              </a:rPr>
              <a:t> </a:t>
            </a:r>
            <a:r>
              <a:rPr kumimoji="0" sz="1300" b="0" i="0" u="none" strike="noStrike" kern="0" cap="none" spc="0" normalizeH="0" baseline="0" noProof="0" dirty="0">
                <a:ln>
                  <a:noFill/>
                </a:ln>
                <a:solidFill>
                  <a:srgbClr val="FFFFFF"/>
                </a:solidFill>
                <a:effectLst/>
                <a:uLnTx/>
                <a:uFillTx/>
                <a:latin typeface="Arial"/>
                <a:cs typeface="Arial"/>
              </a:rPr>
              <a:t>of</a:t>
            </a:r>
            <a:r>
              <a:rPr kumimoji="0" sz="1300" b="0" i="0" u="none" strike="noStrike" kern="0" cap="none" spc="-20" normalizeH="0" baseline="0" noProof="0" dirty="0">
                <a:ln>
                  <a:noFill/>
                </a:ln>
                <a:solidFill>
                  <a:srgbClr val="FFFFFF"/>
                </a:solidFill>
                <a:effectLst/>
                <a:uLnTx/>
                <a:uFillTx/>
                <a:latin typeface="Arial"/>
                <a:cs typeface="Arial"/>
              </a:rPr>
              <a:t> </a:t>
            </a:r>
            <a:r>
              <a:rPr kumimoji="0" sz="1300" b="0" i="0" u="none" strike="noStrike" kern="0" cap="none" spc="-50" normalizeH="0" baseline="0" noProof="0" dirty="0">
                <a:ln>
                  <a:noFill/>
                </a:ln>
                <a:solidFill>
                  <a:srgbClr val="FFFFFF"/>
                </a:solidFill>
                <a:effectLst/>
                <a:uLnTx/>
                <a:uFillTx/>
                <a:latin typeface="Arial"/>
                <a:cs typeface="Arial"/>
              </a:rPr>
              <a:t>a </a:t>
            </a:r>
            <a:r>
              <a:rPr kumimoji="0" sz="1300" b="0" i="0" u="none" strike="noStrike" kern="0" cap="none" spc="0" normalizeH="0" baseline="0" noProof="0" dirty="0">
                <a:ln>
                  <a:noFill/>
                </a:ln>
                <a:solidFill>
                  <a:srgbClr val="FFFFFF"/>
                </a:solidFill>
                <a:effectLst/>
                <a:uLnTx/>
                <a:uFillTx/>
                <a:latin typeface="Arial"/>
                <a:cs typeface="Arial"/>
              </a:rPr>
              <a:t>local</a:t>
            </a:r>
            <a:r>
              <a:rPr kumimoji="0" sz="1300" b="0" i="0" u="none" strike="noStrike" kern="0" cap="none" spc="-45" normalizeH="0" baseline="0" noProof="0" dirty="0">
                <a:ln>
                  <a:noFill/>
                </a:ln>
                <a:solidFill>
                  <a:srgbClr val="FFFFFF"/>
                </a:solidFill>
                <a:effectLst/>
                <a:uLnTx/>
                <a:uFillTx/>
                <a:latin typeface="Arial"/>
                <a:cs typeface="Arial"/>
              </a:rPr>
              <a:t> </a:t>
            </a:r>
            <a:r>
              <a:rPr kumimoji="0" sz="1300" b="0" i="0" u="none" strike="noStrike" kern="0" cap="none" spc="-20" normalizeH="0" baseline="0" noProof="0" dirty="0">
                <a:ln>
                  <a:noFill/>
                </a:ln>
                <a:solidFill>
                  <a:srgbClr val="FFFFFF"/>
                </a:solidFill>
                <a:effectLst/>
                <a:uLnTx/>
                <a:uFillTx/>
                <a:latin typeface="Arial"/>
                <a:cs typeface="Arial"/>
              </a:rPr>
              <a:t>BCYP </a:t>
            </a:r>
            <a:r>
              <a:rPr kumimoji="0" sz="1300" b="0" i="0" u="none" strike="noStrike" kern="0" cap="none" spc="0" normalizeH="0" baseline="0" noProof="0" dirty="0">
                <a:ln>
                  <a:noFill/>
                </a:ln>
                <a:solidFill>
                  <a:srgbClr val="FFFFFF"/>
                </a:solidFill>
                <a:effectLst/>
                <a:uLnTx/>
                <a:uFillTx/>
                <a:latin typeface="Arial"/>
                <a:cs typeface="Arial"/>
              </a:rPr>
              <a:t>mental</a:t>
            </a:r>
            <a:r>
              <a:rPr kumimoji="0" sz="1300" b="0" i="0" u="none" strike="noStrike" kern="0" cap="none" spc="-60"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health </a:t>
            </a:r>
            <a:r>
              <a:rPr kumimoji="0" sz="1300" b="0" i="0" u="none" strike="noStrike" kern="0" cap="none" spc="0" normalizeH="0" baseline="0" noProof="0" dirty="0">
                <a:ln>
                  <a:noFill/>
                </a:ln>
                <a:solidFill>
                  <a:srgbClr val="FFFFFF"/>
                </a:solidFill>
                <a:effectLst/>
                <a:uLnTx/>
                <a:uFillTx/>
                <a:latin typeface="Arial"/>
                <a:cs typeface="Arial"/>
              </a:rPr>
              <a:t>strategies</a:t>
            </a:r>
            <a:r>
              <a:rPr kumimoji="0" sz="1300" b="0" i="0" u="none" strike="noStrike" kern="0" cap="none" spc="-45"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and </a:t>
            </a:r>
            <a:r>
              <a:rPr kumimoji="0" sz="1300" b="0" i="0" u="none" strike="noStrike" kern="0" cap="none" spc="0" normalizeH="0" baseline="0" noProof="0" dirty="0">
                <a:ln>
                  <a:noFill/>
                </a:ln>
                <a:solidFill>
                  <a:srgbClr val="FFFFFF"/>
                </a:solidFill>
                <a:effectLst/>
                <a:uLnTx/>
                <a:uFillTx/>
                <a:latin typeface="Arial"/>
                <a:cs typeface="Arial"/>
              </a:rPr>
              <a:t>action</a:t>
            </a:r>
            <a:r>
              <a:rPr kumimoji="0" sz="1300" b="0" i="0" u="none" strike="noStrike" kern="0" cap="none" spc="-45"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plans</a:t>
            </a:r>
            <a:endParaRPr kumimoji="0" sz="1300" b="0" i="0" u="none" strike="noStrike" kern="0" cap="none" spc="0" normalizeH="0" baseline="0" noProof="0">
              <a:ln>
                <a:noFill/>
              </a:ln>
              <a:solidFill>
                <a:sysClr val="windowText" lastClr="000000"/>
              </a:solidFill>
              <a:effectLst/>
              <a:uLnTx/>
              <a:uFillTx/>
              <a:latin typeface="Arial"/>
              <a:cs typeface="Arial"/>
            </a:endParaRPr>
          </a:p>
        </p:txBody>
      </p:sp>
      <p:grpSp>
        <p:nvGrpSpPr>
          <p:cNvPr id="13" name="object 13"/>
          <p:cNvGrpSpPr/>
          <p:nvPr/>
        </p:nvGrpSpPr>
        <p:grpSpPr>
          <a:xfrm>
            <a:off x="6377685" y="1798066"/>
            <a:ext cx="1856739" cy="1967864"/>
            <a:chOff x="6377685" y="1798066"/>
            <a:chExt cx="1856739" cy="1967864"/>
          </a:xfrm>
        </p:grpSpPr>
        <p:sp>
          <p:nvSpPr>
            <p:cNvPr id="14" name="object 14"/>
            <p:cNvSpPr/>
            <p:nvPr/>
          </p:nvSpPr>
          <p:spPr>
            <a:xfrm>
              <a:off x="7109459" y="3034283"/>
              <a:ext cx="848994" cy="731520"/>
            </a:xfrm>
            <a:custGeom>
              <a:avLst/>
              <a:gdLst/>
              <a:ahLst/>
              <a:cxnLst/>
              <a:rect l="l" t="t" r="r" b="b"/>
              <a:pathLst>
                <a:path w="848995" h="731520">
                  <a:moveTo>
                    <a:pt x="637413" y="0"/>
                  </a:moveTo>
                  <a:lnTo>
                    <a:pt x="211455" y="0"/>
                  </a:lnTo>
                  <a:lnTo>
                    <a:pt x="0" y="365760"/>
                  </a:lnTo>
                  <a:lnTo>
                    <a:pt x="211455" y="731519"/>
                  </a:lnTo>
                  <a:lnTo>
                    <a:pt x="637413" y="731519"/>
                  </a:lnTo>
                  <a:lnTo>
                    <a:pt x="848868" y="365760"/>
                  </a:lnTo>
                  <a:lnTo>
                    <a:pt x="637413" y="0"/>
                  </a:lnTo>
                  <a:close/>
                </a:path>
              </a:pathLst>
            </a:custGeom>
            <a:solidFill>
              <a:srgbClr val="CADF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5" name="object 15"/>
            <p:cNvSpPr/>
            <p:nvPr/>
          </p:nvSpPr>
          <p:spPr>
            <a:xfrm>
              <a:off x="6384035" y="1804416"/>
              <a:ext cx="1844039" cy="1595755"/>
            </a:xfrm>
            <a:custGeom>
              <a:avLst/>
              <a:gdLst/>
              <a:ahLst/>
              <a:cxnLst/>
              <a:rect l="l" t="t" r="r" b="b"/>
              <a:pathLst>
                <a:path w="1844040" h="1595754">
                  <a:moveTo>
                    <a:pt x="1388110" y="0"/>
                  </a:moveTo>
                  <a:lnTo>
                    <a:pt x="455930" y="0"/>
                  </a:lnTo>
                  <a:lnTo>
                    <a:pt x="0" y="797813"/>
                  </a:lnTo>
                  <a:lnTo>
                    <a:pt x="455930" y="1595628"/>
                  </a:lnTo>
                  <a:lnTo>
                    <a:pt x="1388110" y="1595628"/>
                  </a:lnTo>
                  <a:lnTo>
                    <a:pt x="1844039" y="797813"/>
                  </a:lnTo>
                  <a:lnTo>
                    <a:pt x="1388110" y="0"/>
                  </a:lnTo>
                  <a:close/>
                </a:path>
              </a:pathLst>
            </a:custGeom>
            <a:solidFill>
              <a:srgbClr val="00A08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6" name="object 16"/>
            <p:cNvSpPr/>
            <p:nvPr/>
          </p:nvSpPr>
          <p:spPr>
            <a:xfrm>
              <a:off x="6384035" y="1804416"/>
              <a:ext cx="1844039" cy="1595755"/>
            </a:xfrm>
            <a:custGeom>
              <a:avLst/>
              <a:gdLst/>
              <a:ahLst/>
              <a:cxnLst/>
              <a:rect l="l" t="t" r="r" b="b"/>
              <a:pathLst>
                <a:path w="1844040" h="1595754">
                  <a:moveTo>
                    <a:pt x="0" y="797813"/>
                  </a:moveTo>
                  <a:lnTo>
                    <a:pt x="455930" y="0"/>
                  </a:lnTo>
                  <a:lnTo>
                    <a:pt x="1388110" y="0"/>
                  </a:lnTo>
                  <a:lnTo>
                    <a:pt x="1844039" y="797813"/>
                  </a:lnTo>
                  <a:lnTo>
                    <a:pt x="1388110" y="1595628"/>
                  </a:lnTo>
                  <a:lnTo>
                    <a:pt x="455930" y="1595628"/>
                  </a:lnTo>
                  <a:lnTo>
                    <a:pt x="0" y="797813"/>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7" name="object 17"/>
          <p:cNvSpPr txBox="1"/>
          <p:nvPr/>
        </p:nvSpPr>
        <p:spPr>
          <a:xfrm>
            <a:off x="6711822" y="1877313"/>
            <a:ext cx="1189990" cy="1419860"/>
          </a:xfrm>
          <a:prstGeom prst="rect">
            <a:avLst/>
          </a:prstGeom>
        </p:spPr>
        <p:txBody>
          <a:bodyPr vert="horz" wrap="square" lIns="0" tIns="39369" rIns="0" bIns="0" rtlCol="0">
            <a:spAutoFit/>
          </a:bodyPr>
          <a:lstStyle/>
          <a:p>
            <a:pPr marL="12700" marR="5080" lvl="0" indent="-635" algn="ctr" defTabSz="914400" eaLnBrk="1" fontAlgn="auto" latinLnBrk="0" hangingPunct="1">
              <a:lnSpc>
                <a:spcPct val="86300"/>
              </a:lnSpc>
              <a:spcBef>
                <a:spcPts val="309"/>
              </a:spcBef>
              <a:spcAft>
                <a:spcPts val="0"/>
              </a:spcAft>
              <a:buClrTx/>
              <a:buSzTx/>
              <a:buFontTx/>
              <a:buNone/>
              <a:tabLst/>
              <a:defRPr/>
            </a:pPr>
            <a:r>
              <a:rPr kumimoji="0" sz="1300" b="0" i="0" u="none" strike="noStrike" kern="0" cap="none" spc="-10" normalizeH="0" baseline="0" noProof="0" dirty="0">
                <a:ln>
                  <a:noFill/>
                </a:ln>
                <a:solidFill>
                  <a:srgbClr val="FFFFFF"/>
                </a:solidFill>
                <a:effectLst/>
                <a:uLnTx/>
                <a:uFillTx/>
                <a:latin typeface="Arial"/>
                <a:cs typeface="Arial"/>
              </a:rPr>
              <a:t>Prompting consideration</a:t>
            </a:r>
            <a:r>
              <a:rPr kumimoji="0" sz="1300" b="0" i="0" u="none" strike="noStrike" kern="0" cap="none" spc="5"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of </a:t>
            </a:r>
            <a:r>
              <a:rPr kumimoji="0" sz="1300" b="0" i="0" u="none" strike="noStrike" kern="0" cap="none" spc="0" normalizeH="0" baseline="0" noProof="0" dirty="0">
                <a:ln>
                  <a:noFill/>
                </a:ln>
                <a:solidFill>
                  <a:srgbClr val="FFFFFF"/>
                </a:solidFill>
                <a:effectLst/>
                <a:uLnTx/>
                <a:uFillTx/>
                <a:latin typeface="Arial"/>
                <a:cs typeface="Arial"/>
              </a:rPr>
              <a:t>local</a:t>
            </a:r>
            <a:r>
              <a:rPr kumimoji="0" sz="1300" b="0" i="0" u="none" strike="noStrike" kern="0" cap="none" spc="-45"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evidence, </a:t>
            </a:r>
            <a:r>
              <a:rPr kumimoji="0" sz="1300" b="0" i="0" u="none" strike="noStrike" kern="0" cap="none" spc="0" normalizeH="0" baseline="0" noProof="0" dirty="0">
                <a:ln>
                  <a:noFill/>
                </a:ln>
                <a:solidFill>
                  <a:srgbClr val="FFFFFF"/>
                </a:solidFill>
                <a:effectLst/>
                <a:uLnTx/>
                <a:uFillTx/>
                <a:latin typeface="Arial"/>
                <a:cs typeface="Arial"/>
              </a:rPr>
              <a:t>e.g.,</a:t>
            </a:r>
            <a:r>
              <a:rPr kumimoji="0" sz="1300" b="0" i="0" u="none" strike="noStrike" kern="0" cap="none" spc="-25" normalizeH="0" baseline="0" noProof="0" dirty="0">
                <a:ln>
                  <a:noFill/>
                </a:ln>
                <a:solidFill>
                  <a:srgbClr val="FFFFFF"/>
                </a:solidFill>
                <a:effectLst/>
                <a:uLnTx/>
                <a:uFillTx/>
                <a:latin typeface="Arial"/>
                <a:cs typeface="Arial"/>
              </a:rPr>
              <a:t> </a:t>
            </a:r>
            <a:r>
              <a:rPr kumimoji="0" sz="1300" b="0" i="0" u="none" strike="noStrike" kern="0" cap="none" spc="0" normalizeH="0" baseline="0" noProof="0" dirty="0">
                <a:ln>
                  <a:noFill/>
                </a:ln>
                <a:solidFill>
                  <a:srgbClr val="FFFFFF"/>
                </a:solidFill>
                <a:effectLst/>
                <a:uLnTx/>
                <a:uFillTx/>
                <a:latin typeface="Arial"/>
                <a:cs typeface="Arial"/>
              </a:rPr>
              <a:t>the</a:t>
            </a:r>
            <a:r>
              <a:rPr kumimoji="0" sz="1300" b="0" i="0" u="none" strike="noStrike" kern="0" cap="none" spc="-30"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views </a:t>
            </a:r>
            <a:r>
              <a:rPr kumimoji="0" sz="1300" b="0" i="0" u="none" strike="noStrike" kern="0" cap="none" spc="0" normalizeH="0" baseline="0" noProof="0" dirty="0">
                <a:ln>
                  <a:noFill/>
                </a:ln>
                <a:solidFill>
                  <a:srgbClr val="FFFFFF"/>
                </a:solidFill>
                <a:effectLst/>
                <a:uLnTx/>
                <a:uFillTx/>
                <a:latin typeface="Arial"/>
                <a:cs typeface="Arial"/>
              </a:rPr>
              <a:t>of</a:t>
            </a:r>
            <a:r>
              <a:rPr kumimoji="0" sz="1300" b="0" i="0" u="none" strike="noStrike" kern="0" cap="none" spc="-20" normalizeH="0" baseline="0" noProof="0" dirty="0">
                <a:ln>
                  <a:noFill/>
                </a:ln>
                <a:solidFill>
                  <a:srgbClr val="FFFFFF"/>
                </a:solidFill>
                <a:effectLst/>
                <a:uLnTx/>
                <a:uFillTx/>
                <a:latin typeface="Arial"/>
                <a:cs typeface="Arial"/>
              </a:rPr>
              <a:t> </a:t>
            </a:r>
            <a:r>
              <a:rPr kumimoji="0" sz="1300" b="0" i="0" u="none" strike="noStrike" kern="0" cap="none" spc="0" normalizeH="0" baseline="0" noProof="0" dirty="0">
                <a:ln>
                  <a:noFill/>
                </a:ln>
                <a:solidFill>
                  <a:srgbClr val="FFFFFF"/>
                </a:solidFill>
                <a:effectLst/>
                <a:uLnTx/>
                <a:uFillTx/>
                <a:latin typeface="Arial"/>
                <a:cs typeface="Arial"/>
              </a:rPr>
              <a:t>CYP</a:t>
            </a:r>
            <a:r>
              <a:rPr kumimoji="0" sz="1300" b="0" i="0" u="none" strike="noStrike" kern="0" cap="none" spc="-20"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and </a:t>
            </a:r>
            <a:r>
              <a:rPr kumimoji="0" sz="1300" b="0" i="0" u="none" strike="noStrike" kern="0" cap="none" spc="0" normalizeH="0" baseline="0" noProof="0" dirty="0">
                <a:ln>
                  <a:noFill/>
                </a:ln>
                <a:solidFill>
                  <a:srgbClr val="FFFFFF"/>
                </a:solidFill>
                <a:effectLst/>
                <a:uLnTx/>
                <a:uFillTx/>
                <a:latin typeface="Arial"/>
                <a:cs typeface="Arial"/>
              </a:rPr>
              <a:t>families</a:t>
            </a:r>
            <a:r>
              <a:rPr kumimoji="0" sz="1300" b="0" i="0" u="none" strike="noStrike" kern="0" cap="none" spc="-70"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and </a:t>
            </a:r>
            <a:r>
              <a:rPr kumimoji="0" sz="1300" b="0" i="0" u="none" strike="noStrike" kern="0" cap="none" spc="0" normalizeH="0" baseline="0" noProof="0" dirty="0">
                <a:ln>
                  <a:noFill/>
                </a:ln>
                <a:solidFill>
                  <a:srgbClr val="FFFFFF"/>
                </a:solidFill>
                <a:effectLst/>
                <a:uLnTx/>
                <a:uFillTx/>
                <a:latin typeface="Arial"/>
                <a:cs typeface="Arial"/>
              </a:rPr>
              <a:t>wider</a:t>
            </a:r>
            <a:r>
              <a:rPr kumimoji="0" sz="1300" b="0" i="0" u="none" strike="noStrike" kern="0" cap="none" spc="-30"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system stakeholders</a:t>
            </a:r>
            <a:endParaRPr kumimoji="0" sz="1300" b="0" i="0" u="none" strike="noStrike" kern="0" cap="none" spc="0" normalizeH="0" baseline="0" noProof="0">
              <a:ln>
                <a:noFill/>
              </a:ln>
              <a:solidFill>
                <a:sysClr val="windowText" lastClr="000000"/>
              </a:solidFill>
              <a:effectLst/>
              <a:uLnTx/>
              <a:uFillTx/>
              <a:latin typeface="Arial"/>
              <a:cs typeface="Arial"/>
            </a:endParaRPr>
          </a:p>
        </p:txBody>
      </p:sp>
      <p:grpSp>
        <p:nvGrpSpPr>
          <p:cNvPr id="18" name="object 18"/>
          <p:cNvGrpSpPr/>
          <p:nvPr/>
        </p:nvGrpSpPr>
        <p:grpSpPr>
          <a:xfrm>
            <a:off x="6359652" y="3585717"/>
            <a:ext cx="1936114" cy="1852295"/>
            <a:chOff x="6359652" y="3585717"/>
            <a:chExt cx="1936114" cy="1852295"/>
          </a:xfrm>
        </p:grpSpPr>
        <p:sp>
          <p:nvSpPr>
            <p:cNvPr id="19" name="object 19"/>
            <p:cNvSpPr/>
            <p:nvPr/>
          </p:nvSpPr>
          <p:spPr>
            <a:xfrm>
              <a:off x="6359652" y="4706111"/>
              <a:ext cx="848994" cy="731520"/>
            </a:xfrm>
            <a:custGeom>
              <a:avLst/>
              <a:gdLst/>
              <a:ahLst/>
              <a:cxnLst/>
              <a:rect l="l" t="t" r="r" b="b"/>
              <a:pathLst>
                <a:path w="848995" h="731520">
                  <a:moveTo>
                    <a:pt x="637413" y="0"/>
                  </a:moveTo>
                  <a:lnTo>
                    <a:pt x="211454" y="0"/>
                  </a:lnTo>
                  <a:lnTo>
                    <a:pt x="0" y="365760"/>
                  </a:lnTo>
                  <a:lnTo>
                    <a:pt x="211454" y="731519"/>
                  </a:lnTo>
                  <a:lnTo>
                    <a:pt x="637413" y="731519"/>
                  </a:lnTo>
                  <a:lnTo>
                    <a:pt x="848868" y="365760"/>
                  </a:lnTo>
                  <a:lnTo>
                    <a:pt x="637413" y="0"/>
                  </a:lnTo>
                  <a:close/>
                </a:path>
              </a:pathLst>
            </a:custGeom>
            <a:solidFill>
              <a:srgbClr val="CADF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0" name="object 20"/>
            <p:cNvSpPr/>
            <p:nvPr/>
          </p:nvSpPr>
          <p:spPr>
            <a:xfrm>
              <a:off x="6444996" y="3592067"/>
              <a:ext cx="1844039" cy="1595755"/>
            </a:xfrm>
            <a:custGeom>
              <a:avLst/>
              <a:gdLst/>
              <a:ahLst/>
              <a:cxnLst/>
              <a:rect l="l" t="t" r="r" b="b"/>
              <a:pathLst>
                <a:path w="1844040" h="1595754">
                  <a:moveTo>
                    <a:pt x="1388109" y="0"/>
                  </a:moveTo>
                  <a:lnTo>
                    <a:pt x="455929" y="0"/>
                  </a:lnTo>
                  <a:lnTo>
                    <a:pt x="0" y="797814"/>
                  </a:lnTo>
                  <a:lnTo>
                    <a:pt x="455929" y="1595628"/>
                  </a:lnTo>
                  <a:lnTo>
                    <a:pt x="1388109" y="1595628"/>
                  </a:lnTo>
                  <a:lnTo>
                    <a:pt x="1844039" y="797814"/>
                  </a:lnTo>
                  <a:lnTo>
                    <a:pt x="1388109" y="0"/>
                  </a:lnTo>
                  <a:close/>
                </a:path>
              </a:pathLst>
            </a:custGeom>
            <a:solidFill>
              <a:srgbClr val="00A08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1" name="object 21"/>
            <p:cNvSpPr/>
            <p:nvPr/>
          </p:nvSpPr>
          <p:spPr>
            <a:xfrm>
              <a:off x="6444996" y="3592067"/>
              <a:ext cx="1844039" cy="1595755"/>
            </a:xfrm>
            <a:custGeom>
              <a:avLst/>
              <a:gdLst/>
              <a:ahLst/>
              <a:cxnLst/>
              <a:rect l="l" t="t" r="r" b="b"/>
              <a:pathLst>
                <a:path w="1844040" h="1595754">
                  <a:moveTo>
                    <a:pt x="0" y="797814"/>
                  </a:moveTo>
                  <a:lnTo>
                    <a:pt x="455929" y="0"/>
                  </a:lnTo>
                  <a:lnTo>
                    <a:pt x="1388109" y="0"/>
                  </a:lnTo>
                  <a:lnTo>
                    <a:pt x="1844039" y="797814"/>
                  </a:lnTo>
                  <a:lnTo>
                    <a:pt x="1388109" y="1595628"/>
                  </a:lnTo>
                  <a:lnTo>
                    <a:pt x="455929" y="1595628"/>
                  </a:lnTo>
                  <a:lnTo>
                    <a:pt x="0" y="797814"/>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2" name="object 22"/>
          <p:cNvSpPr txBox="1"/>
          <p:nvPr/>
        </p:nvSpPr>
        <p:spPr>
          <a:xfrm>
            <a:off x="6767830" y="3922014"/>
            <a:ext cx="1199515" cy="907415"/>
          </a:xfrm>
          <a:prstGeom prst="rect">
            <a:avLst/>
          </a:prstGeom>
        </p:spPr>
        <p:txBody>
          <a:bodyPr vert="horz" wrap="square" lIns="0" tIns="39369" rIns="0" bIns="0" rtlCol="0">
            <a:spAutoFit/>
          </a:bodyPr>
          <a:lstStyle/>
          <a:p>
            <a:pPr marL="12065" marR="5080" lvl="0" indent="635" algn="ctr" defTabSz="914400" eaLnBrk="1" fontAlgn="auto" latinLnBrk="0" hangingPunct="1">
              <a:lnSpc>
                <a:spcPct val="86300"/>
              </a:lnSpc>
              <a:spcBef>
                <a:spcPts val="309"/>
              </a:spcBef>
              <a:spcAft>
                <a:spcPts val="0"/>
              </a:spcAft>
              <a:buClrTx/>
              <a:buSzTx/>
              <a:buFontTx/>
              <a:buNone/>
              <a:tabLst/>
              <a:defRPr/>
            </a:pPr>
            <a:r>
              <a:rPr kumimoji="0" sz="1300" b="0" i="0" u="none" strike="noStrike" kern="0" cap="none" spc="-10" normalizeH="0" baseline="0" noProof="0" dirty="0">
                <a:ln>
                  <a:noFill/>
                </a:ln>
                <a:solidFill>
                  <a:srgbClr val="FFFFFF"/>
                </a:solidFill>
                <a:effectLst/>
                <a:uLnTx/>
                <a:uFillTx/>
                <a:latin typeface="Arial"/>
                <a:cs typeface="Arial"/>
              </a:rPr>
              <a:t>Considering </a:t>
            </a:r>
            <a:r>
              <a:rPr kumimoji="0" sz="1300" b="0" i="0" u="none" strike="noStrike" kern="0" cap="none" spc="0" normalizeH="0" baseline="0" noProof="0" dirty="0">
                <a:ln>
                  <a:noFill/>
                </a:ln>
                <a:solidFill>
                  <a:srgbClr val="FFFFFF"/>
                </a:solidFill>
                <a:effectLst/>
                <a:uLnTx/>
                <a:uFillTx/>
                <a:latin typeface="Arial"/>
                <a:cs typeface="Arial"/>
              </a:rPr>
              <a:t>which</a:t>
            </a:r>
            <a:r>
              <a:rPr kumimoji="0" sz="1300" b="0" i="0" u="none" strike="noStrike" kern="0" cap="none" spc="-45"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metrics </a:t>
            </a:r>
            <a:r>
              <a:rPr kumimoji="0" sz="1300" b="0" i="0" u="none" strike="noStrike" kern="0" cap="none" spc="0" normalizeH="0" baseline="0" noProof="0" dirty="0">
                <a:ln>
                  <a:noFill/>
                </a:ln>
                <a:solidFill>
                  <a:srgbClr val="FFFFFF"/>
                </a:solidFill>
                <a:effectLst/>
                <a:uLnTx/>
                <a:uFillTx/>
                <a:latin typeface="Arial"/>
                <a:cs typeface="Arial"/>
              </a:rPr>
              <a:t>can</a:t>
            </a:r>
            <a:r>
              <a:rPr kumimoji="0" sz="1300" b="0" i="0" u="none" strike="noStrike" kern="0" cap="none" spc="-35" normalizeH="0" baseline="0" noProof="0" dirty="0">
                <a:ln>
                  <a:noFill/>
                </a:ln>
                <a:solidFill>
                  <a:srgbClr val="FFFFFF"/>
                </a:solidFill>
                <a:effectLst/>
                <a:uLnTx/>
                <a:uFillTx/>
                <a:latin typeface="Arial"/>
                <a:cs typeface="Arial"/>
              </a:rPr>
              <a:t> </a:t>
            </a:r>
            <a:r>
              <a:rPr kumimoji="0" sz="1300" b="0" i="0" u="none" strike="noStrike" kern="0" cap="none" spc="0" normalizeH="0" baseline="0" noProof="0" dirty="0">
                <a:ln>
                  <a:noFill/>
                </a:ln>
                <a:solidFill>
                  <a:srgbClr val="FFFFFF"/>
                </a:solidFill>
                <a:effectLst/>
                <a:uLnTx/>
                <a:uFillTx/>
                <a:latin typeface="Arial"/>
                <a:cs typeface="Arial"/>
              </a:rPr>
              <a:t>help</a:t>
            </a:r>
            <a:r>
              <a:rPr kumimoji="0" sz="1300" b="0" i="0" u="none" strike="noStrike" kern="0" cap="none" spc="-30"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to </a:t>
            </a:r>
            <a:r>
              <a:rPr kumimoji="0" sz="1300" b="0" i="0" u="none" strike="noStrike" kern="0" cap="none" spc="0" normalizeH="0" baseline="0" noProof="0" dirty="0">
                <a:ln>
                  <a:noFill/>
                </a:ln>
                <a:solidFill>
                  <a:srgbClr val="FFFFFF"/>
                </a:solidFill>
                <a:effectLst/>
                <a:uLnTx/>
                <a:uFillTx/>
                <a:latin typeface="Arial"/>
                <a:cs typeface="Arial"/>
              </a:rPr>
              <a:t>monitor</a:t>
            </a:r>
            <a:r>
              <a:rPr kumimoji="0" sz="1300" b="0" i="0" u="none" strike="noStrike" kern="0" cap="none" spc="-40"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and </a:t>
            </a:r>
            <a:r>
              <a:rPr kumimoji="0" sz="1300" b="0" i="0" u="none" strike="noStrike" kern="0" cap="none" spc="0" normalizeH="0" baseline="0" noProof="0" dirty="0">
                <a:ln>
                  <a:noFill/>
                </a:ln>
                <a:solidFill>
                  <a:srgbClr val="FFFFFF"/>
                </a:solidFill>
                <a:effectLst/>
                <a:uLnTx/>
                <a:uFillTx/>
                <a:latin typeface="Arial"/>
                <a:cs typeface="Arial"/>
              </a:rPr>
              <a:t>measure</a:t>
            </a:r>
            <a:r>
              <a:rPr kumimoji="0" sz="1300" b="0" i="0" u="none" strike="noStrike" kern="0" cap="none" spc="-70"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impact</a:t>
            </a:r>
            <a:endParaRPr kumimoji="0" sz="1300" b="0" i="0" u="none" strike="noStrike" kern="0" cap="none" spc="0" normalizeH="0" baseline="0" noProof="0">
              <a:ln>
                <a:noFill/>
              </a:ln>
              <a:solidFill>
                <a:sysClr val="windowText" lastClr="000000"/>
              </a:solidFill>
              <a:effectLst/>
              <a:uLnTx/>
              <a:uFillTx/>
              <a:latin typeface="Arial"/>
              <a:cs typeface="Arial"/>
            </a:endParaRPr>
          </a:p>
        </p:txBody>
      </p:sp>
      <p:grpSp>
        <p:nvGrpSpPr>
          <p:cNvPr id="23" name="object 23"/>
          <p:cNvGrpSpPr/>
          <p:nvPr/>
        </p:nvGrpSpPr>
        <p:grpSpPr>
          <a:xfrm>
            <a:off x="4550664" y="4458970"/>
            <a:ext cx="2139950" cy="1607185"/>
            <a:chOff x="4550664" y="4458970"/>
            <a:chExt cx="2139950" cy="1607185"/>
          </a:xfrm>
        </p:grpSpPr>
        <p:sp>
          <p:nvSpPr>
            <p:cNvPr id="24" name="object 24"/>
            <p:cNvSpPr/>
            <p:nvPr/>
          </p:nvSpPr>
          <p:spPr>
            <a:xfrm>
              <a:off x="4550664" y="4709160"/>
              <a:ext cx="848994" cy="731520"/>
            </a:xfrm>
            <a:custGeom>
              <a:avLst/>
              <a:gdLst/>
              <a:ahLst/>
              <a:cxnLst/>
              <a:rect l="l" t="t" r="r" b="b"/>
              <a:pathLst>
                <a:path w="848995" h="731520">
                  <a:moveTo>
                    <a:pt x="637413" y="0"/>
                  </a:moveTo>
                  <a:lnTo>
                    <a:pt x="211455" y="0"/>
                  </a:lnTo>
                  <a:lnTo>
                    <a:pt x="0" y="365759"/>
                  </a:lnTo>
                  <a:lnTo>
                    <a:pt x="211455" y="731519"/>
                  </a:lnTo>
                  <a:lnTo>
                    <a:pt x="637413" y="731519"/>
                  </a:lnTo>
                  <a:lnTo>
                    <a:pt x="848868" y="365759"/>
                  </a:lnTo>
                  <a:lnTo>
                    <a:pt x="637413" y="0"/>
                  </a:lnTo>
                  <a:close/>
                </a:path>
              </a:pathLst>
            </a:custGeom>
            <a:solidFill>
              <a:srgbClr val="CADF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5" name="object 25"/>
            <p:cNvSpPr/>
            <p:nvPr/>
          </p:nvSpPr>
          <p:spPr>
            <a:xfrm>
              <a:off x="4840224" y="4465320"/>
              <a:ext cx="1844039" cy="1594485"/>
            </a:xfrm>
            <a:custGeom>
              <a:avLst/>
              <a:gdLst/>
              <a:ahLst/>
              <a:cxnLst/>
              <a:rect l="l" t="t" r="r" b="b"/>
              <a:pathLst>
                <a:path w="1844040" h="1594485">
                  <a:moveTo>
                    <a:pt x="1388617" y="0"/>
                  </a:moveTo>
                  <a:lnTo>
                    <a:pt x="455422" y="0"/>
                  </a:lnTo>
                  <a:lnTo>
                    <a:pt x="0" y="797051"/>
                  </a:lnTo>
                  <a:lnTo>
                    <a:pt x="455422" y="1594103"/>
                  </a:lnTo>
                  <a:lnTo>
                    <a:pt x="1388617" y="1594103"/>
                  </a:lnTo>
                  <a:lnTo>
                    <a:pt x="1844040" y="797051"/>
                  </a:lnTo>
                  <a:lnTo>
                    <a:pt x="1388617" y="0"/>
                  </a:lnTo>
                  <a:close/>
                </a:path>
              </a:pathLst>
            </a:custGeom>
            <a:solidFill>
              <a:srgbClr val="00A08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6" name="object 26"/>
            <p:cNvSpPr/>
            <p:nvPr/>
          </p:nvSpPr>
          <p:spPr>
            <a:xfrm>
              <a:off x="4840224" y="4465320"/>
              <a:ext cx="1844039" cy="1594485"/>
            </a:xfrm>
            <a:custGeom>
              <a:avLst/>
              <a:gdLst/>
              <a:ahLst/>
              <a:cxnLst/>
              <a:rect l="l" t="t" r="r" b="b"/>
              <a:pathLst>
                <a:path w="1844040" h="1594485">
                  <a:moveTo>
                    <a:pt x="0" y="797051"/>
                  </a:moveTo>
                  <a:lnTo>
                    <a:pt x="455422" y="0"/>
                  </a:lnTo>
                  <a:lnTo>
                    <a:pt x="1388617" y="0"/>
                  </a:lnTo>
                  <a:lnTo>
                    <a:pt x="1844040" y="797051"/>
                  </a:lnTo>
                  <a:lnTo>
                    <a:pt x="1388617" y="1594103"/>
                  </a:lnTo>
                  <a:lnTo>
                    <a:pt x="455422" y="1594103"/>
                  </a:lnTo>
                  <a:lnTo>
                    <a:pt x="0" y="797051"/>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7" name="object 27"/>
          <p:cNvSpPr txBox="1"/>
          <p:nvPr/>
        </p:nvSpPr>
        <p:spPr>
          <a:xfrm>
            <a:off x="5173217" y="4623561"/>
            <a:ext cx="1177925" cy="1249045"/>
          </a:xfrm>
          <a:prstGeom prst="rect">
            <a:avLst/>
          </a:prstGeom>
        </p:spPr>
        <p:txBody>
          <a:bodyPr vert="horz" wrap="square" lIns="0" tIns="39369" rIns="0" bIns="0" rtlCol="0">
            <a:spAutoFit/>
          </a:bodyPr>
          <a:lstStyle/>
          <a:p>
            <a:pPr marL="12700" marR="5080" lvl="0" indent="1270" algn="ctr" defTabSz="914400" eaLnBrk="1" fontAlgn="auto" latinLnBrk="0" hangingPunct="1">
              <a:lnSpc>
                <a:spcPct val="86300"/>
              </a:lnSpc>
              <a:spcBef>
                <a:spcPts val="309"/>
              </a:spcBef>
              <a:spcAft>
                <a:spcPts val="0"/>
              </a:spcAft>
              <a:buClrTx/>
              <a:buSzTx/>
              <a:buFontTx/>
              <a:buNone/>
              <a:tabLst/>
              <a:defRPr/>
            </a:pPr>
            <a:r>
              <a:rPr kumimoji="0" sz="1300" b="0" i="0" u="none" strike="noStrike" kern="0" cap="none" spc="-10" normalizeH="0" baseline="0" noProof="0" dirty="0">
                <a:ln>
                  <a:noFill/>
                </a:ln>
                <a:solidFill>
                  <a:srgbClr val="FFFFFF"/>
                </a:solidFill>
                <a:effectLst/>
                <a:uLnTx/>
                <a:uFillTx/>
                <a:latin typeface="Arial"/>
                <a:cs typeface="Arial"/>
              </a:rPr>
              <a:t>Identifying</a:t>
            </a:r>
            <a:r>
              <a:rPr kumimoji="0" sz="1300" b="0" i="0" u="none" strike="noStrike" kern="0" cap="none" spc="500" normalizeH="0" baseline="0" noProof="0" dirty="0">
                <a:ln>
                  <a:noFill/>
                </a:ln>
                <a:solidFill>
                  <a:srgbClr val="FFFFFF"/>
                </a:solidFill>
                <a:effectLst/>
                <a:uLnTx/>
                <a:uFillTx/>
                <a:latin typeface="Arial"/>
                <a:cs typeface="Arial"/>
              </a:rPr>
              <a:t> </a:t>
            </a:r>
            <a:r>
              <a:rPr kumimoji="0" sz="1300" b="0" i="0" u="none" strike="noStrike" kern="0" cap="none" spc="0" normalizeH="0" baseline="0" noProof="0" dirty="0">
                <a:ln>
                  <a:noFill/>
                </a:ln>
                <a:solidFill>
                  <a:srgbClr val="FFFFFF"/>
                </a:solidFill>
                <a:effectLst/>
                <a:uLnTx/>
                <a:uFillTx/>
                <a:latin typeface="Arial"/>
                <a:cs typeface="Arial"/>
              </a:rPr>
              <a:t>gaps</a:t>
            </a:r>
            <a:r>
              <a:rPr kumimoji="0" sz="1300" b="0" i="0" u="none" strike="noStrike" kern="0" cap="none" spc="-20" normalizeH="0" baseline="0" noProof="0" dirty="0">
                <a:ln>
                  <a:noFill/>
                </a:ln>
                <a:solidFill>
                  <a:srgbClr val="FFFFFF"/>
                </a:solidFill>
                <a:effectLst/>
                <a:uLnTx/>
                <a:uFillTx/>
                <a:latin typeface="Arial"/>
                <a:cs typeface="Arial"/>
              </a:rPr>
              <a:t> </a:t>
            </a:r>
            <a:r>
              <a:rPr kumimoji="0" sz="1300" b="0" i="0" u="none" strike="noStrike" kern="0" cap="none" spc="0" normalizeH="0" baseline="0" noProof="0" dirty="0">
                <a:ln>
                  <a:noFill/>
                </a:ln>
                <a:solidFill>
                  <a:srgbClr val="FFFFFF"/>
                </a:solidFill>
                <a:effectLst/>
                <a:uLnTx/>
                <a:uFillTx/>
                <a:latin typeface="Arial"/>
                <a:cs typeface="Arial"/>
              </a:rPr>
              <a:t>in</a:t>
            </a:r>
            <a:r>
              <a:rPr kumimoji="0" sz="1300" b="0" i="0" u="none" strike="noStrike" kern="0" cap="none" spc="-25"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local </a:t>
            </a:r>
            <a:r>
              <a:rPr kumimoji="0" sz="1300" b="0" i="0" u="none" strike="noStrike" kern="0" cap="none" spc="0" normalizeH="0" baseline="0" noProof="0" dirty="0">
                <a:ln>
                  <a:noFill/>
                </a:ln>
                <a:solidFill>
                  <a:srgbClr val="FFFFFF"/>
                </a:solidFill>
                <a:effectLst/>
                <a:uLnTx/>
                <a:uFillTx/>
                <a:latin typeface="Arial"/>
                <a:cs typeface="Arial"/>
              </a:rPr>
              <a:t>BCYP</a:t>
            </a:r>
            <a:r>
              <a:rPr kumimoji="0" sz="1300" b="0" i="0" u="none" strike="noStrike" kern="0" cap="none" spc="-20"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mental </a:t>
            </a:r>
            <a:r>
              <a:rPr kumimoji="0" sz="1300" b="0" i="0" u="none" strike="noStrike" kern="0" cap="none" spc="0" normalizeH="0" baseline="0" noProof="0" dirty="0">
                <a:ln>
                  <a:noFill/>
                </a:ln>
                <a:solidFill>
                  <a:srgbClr val="FFFFFF"/>
                </a:solidFill>
                <a:effectLst/>
                <a:uLnTx/>
                <a:uFillTx/>
                <a:latin typeface="Arial"/>
                <a:cs typeface="Arial"/>
              </a:rPr>
              <a:t>health</a:t>
            </a:r>
            <a:r>
              <a:rPr kumimoji="0" sz="1300" b="0" i="0" u="none" strike="noStrike" kern="0" cap="none" spc="-60"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provision </a:t>
            </a:r>
            <a:r>
              <a:rPr kumimoji="0" sz="1300" b="0" i="0" u="none" strike="noStrike" kern="0" cap="none" spc="0" normalizeH="0" baseline="0" noProof="0" dirty="0">
                <a:ln>
                  <a:noFill/>
                </a:ln>
                <a:solidFill>
                  <a:srgbClr val="FFFFFF"/>
                </a:solidFill>
                <a:effectLst/>
                <a:uLnTx/>
                <a:uFillTx/>
                <a:latin typeface="Arial"/>
                <a:cs typeface="Arial"/>
              </a:rPr>
              <a:t>and</a:t>
            </a:r>
            <a:r>
              <a:rPr kumimoji="0" sz="1300" b="0" i="0" u="none" strike="noStrike" kern="0" cap="none" spc="-30"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leveraging </a:t>
            </a:r>
            <a:r>
              <a:rPr kumimoji="0" sz="1300" b="0" i="0" u="none" strike="noStrike" kern="0" cap="none" spc="0" normalizeH="0" baseline="0" noProof="0" dirty="0">
                <a:ln>
                  <a:noFill/>
                </a:ln>
                <a:solidFill>
                  <a:srgbClr val="FFFFFF"/>
                </a:solidFill>
                <a:effectLst/>
                <a:uLnTx/>
                <a:uFillTx/>
                <a:latin typeface="Arial"/>
                <a:cs typeface="Arial"/>
              </a:rPr>
              <a:t>action</a:t>
            </a:r>
            <a:r>
              <a:rPr kumimoji="0" sz="1300" b="0" i="0" u="none" strike="noStrike" kern="0" cap="none" spc="-55"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to </a:t>
            </a:r>
            <a:r>
              <a:rPr kumimoji="0" sz="1300" b="0" i="0" u="none" strike="noStrike" kern="0" cap="none" spc="0" normalizeH="0" baseline="0" noProof="0" dirty="0">
                <a:ln>
                  <a:noFill/>
                </a:ln>
                <a:solidFill>
                  <a:srgbClr val="FFFFFF"/>
                </a:solidFill>
                <a:effectLst/>
                <a:uLnTx/>
                <a:uFillTx/>
                <a:latin typeface="Arial"/>
                <a:cs typeface="Arial"/>
              </a:rPr>
              <a:t>address</a:t>
            </a:r>
            <a:r>
              <a:rPr kumimoji="0" sz="1300" b="0" i="0" u="none" strike="noStrike" kern="0" cap="none" spc="-65" normalizeH="0" baseline="0" noProof="0" dirty="0">
                <a:ln>
                  <a:noFill/>
                </a:ln>
                <a:solidFill>
                  <a:srgbClr val="FFFFFF"/>
                </a:solidFill>
                <a:effectLst/>
                <a:uLnTx/>
                <a:uFillTx/>
                <a:latin typeface="Arial"/>
                <a:cs typeface="Arial"/>
              </a:rPr>
              <a:t> </a:t>
            </a:r>
            <a:r>
              <a:rPr kumimoji="0" sz="1300" b="0" i="0" u="none" strike="noStrike" kern="0" cap="none" spc="-20" normalizeH="0" baseline="0" noProof="0" dirty="0">
                <a:ln>
                  <a:noFill/>
                </a:ln>
                <a:solidFill>
                  <a:srgbClr val="FFFFFF"/>
                </a:solidFill>
                <a:effectLst/>
                <a:uLnTx/>
                <a:uFillTx/>
                <a:latin typeface="Arial"/>
                <a:cs typeface="Arial"/>
              </a:rPr>
              <a:t>these</a:t>
            </a:r>
            <a:endParaRPr kumimoji="0" sz="1300" b="0" i="0" u="none" strike="noStrike" kern="0" cap="none" spc="0" normalizeH="0" baseline="0" noProof="0">
              <a:ln>
                <a:noFill/>
              </a:ln>
              <a:solidFill>
                <a:sysClr val="windowText" lastClr="000000"/>
              </a:solidFill>
              <a:effectLst/>
              <a:uLnTx/>
              <a:uFillTx/>
              <a:latin typeface="Arial"/>
              <a:cs typeface="Arial"/>
            </a:endParaRPr>
          </a:p>
        </p:txBody>
      </p:sp>
      <p:grpSp>
        <p:nvGrpSpPr>
          <p:cNvPr id="28" name="object 28"/>
          <p:cNvGrpSpPr/>
          <p:nvPr/>
        </p:nvGrpSpPr>
        <p:grpSpPr>
          <a:xfrm>
            <a:off x="3255009" y="3336035"/>
            <a:ext cx="1856739" cy="1870710"/>
            <a:chOff x="3255009" y="3336035"/>
            <a:chExt cx="1856739" cy="1870710"/>
          </a:xfrm>
        </p:grpSpPr>
        <p:sp>
          <p:nvSpPr>
            <p:cNvPr id="29" name="object 29"/>
            <p:cNvSpPr/>
            <p:nvPr/>
          </p:nvSpPr>
          <p:spPr>
            <a:xfrm>
              <a:off x="3666743" y="3336035"/>
              <a:ext cx="848994" cy="730250"/>
            </a:xfrm>
            <a:custGeom>
              <a:avLst/>
              <a:gdLst/>
              <a:ahLst/>
              <a:cxnLst/>
              <a:rect l="l" t="t" r="r" b="b"/>
              <a:pathLst>
                <a:path w="848995" h="730250">
                  <a:moveTo>
                    <a:pt x="637920" y="0"/>
                  </a:moveTo>
                  <a:lnTo>
                    <a:pt x="210946" y="0"/>
                  </a:lnTo>
                  <a:lnTo>
                    <a:pt x="0" y="364997"/>
                  </a:lnTo>
                  <a:lnTo>
                    <a:pt x="210946" y="729995"/>
                  </a:lnTo>
                  <a:lnTo>
                    <a:pt x="637920" y="729995"/>
                  </a:lnTo>
                  <a:lnTo>
                    <a:pt x="848867" y="364997"/>
                  </a:lnTo>
                  <a:lnTo>
                    <a:pt x="637920" y="0"/>
                  </a:lnTo>
                  <a:close/>
                </a:path>
              </a:pathLst>
            </a:custGeom>
            <a:solidFill>
              <a:srgbClr val="CADFD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3261359" y="3605783"/>
              <a:ext cx="1844039" cy="1594485"/>
            </a:xfrm>
            <a:custGeom>
              <a:avLst/>
              <a:gdLst/>
              <a:ahLst/>
              <a:cxnLst/>
              <a:rect l="l" t="t" r="r" b="b"/>
              <a:pathLst>
                <a:path w="1844039" h="1594485">
                  <a:moveTo>
                    <a:pt x="1388617" y="0"/>
                  </a:moveTo>
                  <a:lnTo>
                    <a:pt x="455422" y="0"/>
                  </a:lnTo>
                  <a:lnTo>
                    <a:pt x="0" y="797051"/>
                  </a:lnTo>
                  <a:lnTo>
                    <a:pt x="455422" y="1594103"/>
                  </a:lnTo>
                  <a:lnTo>
                    <a:pt x="1388617" y="1594103"/>
                  </a:lnTo>
                  <a:lnTo>
                    <a:pt x="1844039" y="797051"/>
                  </a:lnTo>
                  <a:lnTo>
                    <a:pt x="1388617" y="0"/>
                  </a:lnTo>
                  <a:close/>
                </a:path>
              </a:pathLst>
            </a:custGeom>
            <a:solidFill>
              <a:srgbClr val="00A08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p:nvPr/>
          </p:nvSpPr>
          <p:spPr>
            <a:xfrm>
              <a:off x="3261359" y="3605783"/>
              <a:ext cx="1844039" cy="1594485"/>
            </a:xfrm>
            <a:custGeom>
              <a:avLst/>
              <a:gdLst/>
              <a:ahLst/>
              <a:cxnLst/>
              <a:rect l="l" t="t" r="r" b="b"/>
              <a:pathLst>
                <a:path w="1844039" h="1594485">
                  <a:moveTo>
                    <a:pt x="0" y="797051"/>
                  </a:moveTo>
                  <a:lnTo>
                    <a:pt x="455422" y="0"/>
                  </a:lnTo>
                  <a:lnTo>
                    <a:pt x="1388617" y="0"/>
                  </a:lnTo>
                  <a:lnTo>
                    <a:pt x="1844039" y="797051"/>
                  </a:lnTo>
                  <a:lnTo>
                    <a:pt x="1388617" y="1594103"/>
                  </a:lnTo>
                  <a:lnTo>
                    <a:pt x="455422" y="1594103"/>
                  </a:lnTo>
                  <a:lnTo>
                    <a:pt x="0" y="797051"/>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2" name="object 32"/>
          <p:cNvSpPr txBox="1"/>
          <p:nvPr/>
        </p:nvSpPr>
        <p:spPr>
          <a:xfrm>
            <a:off x="3629025" y="3764026"/>
            <a:ext cx="1107440" cy="1249045"/>
          </a:xfrm>
          <a:prstGeom prst="rect">
            <a:avLst/>
          </a:prstGeom>
        </p:spPr>
        <p:txBody>
          <a:bodyPr vert="horz" wrap="square" lIns="0" tIns="39369" rIns="0" bIns="0" rtlCol="0">
            <a:spAutoFit/>
          </a:bodyPr>
          <a:lstStyle/>
          <a:p>
            <a:pPr marL="12700" marR="5080" lvl="0" indent="0" algn="ctr" defTabSz="914400" eaLnBrk="1" fontAlgn="auto" latinLnBrk="0" hangingPunct="1">
              <a:lnSpc>
                <a:spcPct val="86300"/>
              </a:lnSpc>
              <a:spcBef>
                <a:spcPts val="309"/>
              </a:spcBef>
              <a:spcAft>
                <a:spcPts val="0"/>
              </a:spcAft>
              <a:buClrTx/>
              <a:buSzTx/>
              <a:buFontTx/>
              <a:buNone/>
              <a:tabLst/>
              <a:defRPr/>
            </a:pPr>
            <a:r>
              <a:rPr kumimoji="0" sz="1300" b="0" i="0" u="none" strike="noStrike" kern="0" cap="none" spc="-10" normalizeH="0" baseline="0" noProof="0" dirty="0">
                <a:ln>
                  <a:noFill/>
                </a:ln>
                <a:solidFill>
                  <a:srgbClr val="FFFFFF"/>
                </a:solidFill>
                <a:effectLst/>
                <a:uLnTx/>
                <a:uFillTx/>
                <a:latin typeface="Arial"/>
                <a:cs typeface="Arial"/>
              </a:rPr>
              <a:t>Considering </a:t>
            </a:r>
            <a:r>
              <a:rPr kumimoji="0" sz="1300" b="0" i="0" u="none" strike="noStrike" kern="0" cap="none" spc="0" normalizeH="0" baseline="0" noProof="0" dirty="0">
                <a:ln>
                  <a:noFill/>
                </a:ln>
                <a:solidFill>
                  <a:srgbClr val="FFFFFF"/>
                </a:solidFill>
                <a:effectLst/>
                <a:uLnTx/>
                <a:uFillTx/>
                <a:latin typeface="Arial"/>
                <a:cs typeface="Arial"/>
              </a:rPr>
              <a:t>which</a:t>
            </a:r>
            <a:r>
              <a:rPr kumimoji="0" sz="1300" b="0" i="0" u="none" strike="noStrike" kern="0" cap="none" spc="-40" normalizeH="0" baseline="0" noProof="0" dirty="0">
                <a:ln>
                  <a:noFill/>
                </a:ln>
                <a:solidFill>
                  <a:srgbClr val="FFFFFF"/>
                </a:solidFill>
                <a:effectLst/>
                <a:uLnTx/>
                <a:uFillTx/>
                <a:latin typeface="Arial"/>
                <a:cs typeface="Arial"/>
              </a:rPr>
              <a:t> </a:t>
            </a:r>
            <a:r>
              <a:rPr kumimoji="0" sz="1300" b="0" i="0" u="none" strike="noStrike" kern="0" cap="none" spc="-20" normalizeH="0" baseline="0" noProof="0" dirty="0">
                <a:ln>
                  <a:noFill/>
                </a:ln>
                <a:solidFill>
                  <a:srgbClr val="FFFFFF"/>
                </a:solidFill>
                <a:effectLst/>
                <a:uLnTx/>
                <a:uFillTx/>
                <a:latin typeface="Arial"/>
                <a:cs typeface="Arial"/>
              </a:rPr>
              <a:t>BCYP </a:t>
            </a:r>
            <a:r>
              <a:rPr kumimoji="0" sz="1300" b="0" i="0" u="none" strike="noStrike" kern="0" cap="none" spc="-10" normalizeH="0" baseline="0" noProof="0" dirty="0">
                <a:ln>
                  <a:noFill/>
                </a:ln>
                <a:solidFill>
                  <a:srgbClr val="FFFFFF"/>
                </a:solidFill>
                <a:effectLst/>
                <a:uLnTx/>
                <a:uFillTx/>
                <a:latin typeface="Arial"/>
                <a:cs typeface="Arial"/>
              </a:rPr>
              <a:t>population </a:t>
            </a:r>
            <a:r>
              <a:rPr kumimoji="0" sz="1300" b="0" i="0" u="none" strike="noStrike" kern="0" cap="none" spc="0" normalizeH="0" baseline="0" noProof="0" dirty="0">
                <a:ln>
                  <a:noFill/>
                </a:ln>
                <a:solidFill>
                  <a:srgbClr val="FFFFFF"/>
                </a:solidFill>
                <a:effectLst/>
                <a:uLnTx/>
                <a:uFillTx/>
                <a:latin typeface="Arial"/>
                <a:cs typeface="Arial"/>
              </a:rPr>
              <a:t>groups</a:t>
            </a:r>
            <a:r>
              <a:rPr kumimoji="0" sz="1300" b="0" i="0" u="none" strike="noStrike" kern="0" cap="none" spc="-35"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should </a:t>
            </a:r>
            <a:r>
              <a:rPr kumimoji="0" sz="1300" b="0" i="0" u="none" strike="noStrike" kern="0" cap="none" spc="0" normalizeH="0" baseline="0" noProof="0" dirty="0">
                <a:ln>
                  <a:noFill/>
                </a:ln>
                <a:solidFill>
                  <a:srgbClr val="FFFFFF"/>
                </a:solidFill>
                <a:effectLst/>
                <a:uLnTx/>
                <a:uFillTx/>
                <a:latin typeface="Arial"/>
                <a:cs typeface="Arial"/>
              </a:rPr>
              <a:t>be</a:t>
            </a:r>
            <a:r>
              <a:rPr kumimoji="0" sz="1300" b="0" i="0" u="none" strike="noStrike" kern="0" cap="none" spc="-25" normalizeH="0" baseline="0" noProof="0" dirty="0">
                <a:ln>
                  <a:noFill/>
                </a:ln>
                <a:solidFill>
                  <a:srgbClr val="FFFFFF"/>
                </a:solidFill>
                <a:effectLst/>
                <a:uLnTx/>
                <a:uFillTx/>
                <a:latin typeface="Arial"/>
                <a:cs typeface="Arial"/>
              </a:rPr>
              <a:t> </a:t>
            </a:r>
            <a:r>
              <a:rPr kumimoji="0" sz="1300" b="0" i="0" u="none" strike="noStrike" kern="0" cap="none" spc="0" normalizeH="0" baseline="0" noProof="0" dirty="0">
                <a:ln>
                  <a:noFill/>
                </a:ln>
                <a:solidFill>
                  <a:srgbClr val="FFFFFF"/>
                </a:solidFill>
                <a:effectLst/>
                <a:uLnTx/>
                <a:uFillTx/>
                <a:latin typeface="Arial"/>
                <a:cs typeface="Arial"/>
              </a:rPr>
              <a:t>the</a:t>
            </a:r>
            <a:r>
              <a:rPr kumimoji="0" sz="1300" b="0" i="0" u="none" strike="noStrike" kern="0" cap="none" spc="-30" normalizeH="0" baseline="0" noProof="0" dirty="0">
                <a:ln>
                  <a:noFill/>
                </a:ln>
                <a:solidFill>
                  <a:srgbClr val="FFFFFF"/>
                </a:solidFill>
                <a:effectLst/>
                <a:uLnTx/>
                <a:uFillTx/>
                <a:latin typeface="Arial"/>
                <a:cs typeface="Arial"/>
              </a:rPr>
              <a:t> </a:t>
            </a:r>
            <a:r>
              <a:rPr kumimoji="0" sz="1300" b="0" i="0" u="none" strike="noStrike" kern="0" cap="none" spc="0" normalizeH="0" baseline="0" noProof="0" dirty="0">
                <a:ln>
                  <a:noFill/>
                </a:ln>
                <a:solidFill>
                  <a:srgbClr val="FFFFFF"/>
                </a:solidFill>
                <a:effectLst/>
                <a:uLnTx/>
                <a:uFillTx/>
                <a:latin typeface="Arial"/>
                <a:cs typeface="Arial"/>
              </a:rPr>
              <a:t>focus</a:t>
            </a:r>
            <a:r>
              <a:rPr kumimoji="0" sz="1300" b="0" i="0" u="none" strike="noStrike" kern="0" cap="none" spc="-20"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of </a:t>
            </a:r>
            <a:r>
              <a:rPr kumimoji="0" sz="1300" b="0" i="0" u="none" strike="noStrike" kern="0" cap="none" spc="-10" normalizeH="0" baseline="0" noProof="0" dirty="0">
                <a:ln>
                  <a:noFill/>
                </a:ln>
                <a:solidFill>
                  <a:srgbClr val="FFFFFF"/>
                </a:solidFill>
                <a:effectLst/>
                <a:uLnTx/>
                <a:uFillTx/>
                <a:latin typeface="Arial"/>
                <a:cs typeface="Arial"/>
              </a:rPr>
              <a:t>targeted support</a:t>
            </a:r>
            <a:endParaRPr kumimoji="0" sz="1300" b="0" i="0" u="none" strike="noStrike" kern="0" cap="none" spc="0" normalizeH="0" baseline="0" noProof="0">
              <a:ln>
                <a:noFill/>
              </a:ln>
              <a:solidFill>
                <a:sysClr val="windowText" lastClr="000000"/>
              </a:solidFill>
              <a:effectLst/>
              <a:uLnTx/>
              <a:uFillTx/>
              <a:latin typeface="Arial"/>
              <a:cs typeface="Arial"/>
            </a:endParaRPr>
          </a:p>
        </p:txBody>
      </p:sp>
      <p:grpSp>
        <p:nvGrpSpPr>
          <p:cNvPr id="33" name="object 33"/>
          <p:cNvGrpSpPr/>
          <p:nvPr/>
        </p:nvGrpSpPr>
        <p:grpSpPr>
          <a:xfrm>
            <a:off x="3194050" y="1798066"/>
            <a:ext cx="1856739" cy="1608455"/>
            <a:chOff x="3194050" y="1798066"/>
            <a:chExt cx="1856739" cy="1608455"/>
          </a:xfrm>
        </p:grpSpPr>
        <p:sp>
          <p:nvSpPr>
            <p:cNvPr id="34" name="object 34"/>
            <p:cNvSpPr/>
            <p:nvPr/>
          </p:nvSpPr>
          <p:spPr>
            <a:xfrm>
              <a:off x="3200400" y="1804416"/>
              <a:ext cx="1844039" cy="1595755"/>
            </a:xfrm>
            <a:custGeom>
              <a:avLst/>
              <a:gdLst/>
              <a:ahLst/>
              <a:cxnLst/>
              <a:rect l="l" t="t" r="r" b="b"/>
              <a:pathLst>
                <a:path w="1844039" h="1595754">
                  <a:moveTo>
                    <a:pt x="1388110" y="0"/>
                  </a:moveTo>
                  <a:lnTo>
                    <a:pt x="455929" y="0"/>
                  </a:lnTo>
                  <a:lnTo>
                    <a:pt x="0" y="797813"/>
                  </a:lnTo>
                  <a:lnTo>
                    <a:pt x="455929" y="1595628"/>
                  </a:lnTo>
                  <a:lnTo>
                    <a:pt x="1388110" y="1595628"/>
                  </a:lnTo>
                  <a:lnTo>
                    <a:pt x="1844039" y="797813"/>
                  </a:lnTo>
                  <a:lnTo>
                    <a:pt x="1388110" y="0"/>
                  </a:lnTo>
                  <a:close/>
                </a:path>
              </a:pathLst>
            </a:custGeom>
            <a:solidFill>
              <a:srgbClr val="00A087"/>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5" name="object 35"/>
            <p:cNvSpPr/>
            <p:nvPr/>
          </p:nvSpPr>
          <p:spPr>
            <a:xfrm>
              <a:off x="3200400" y="1804416"/>
              <a:ext cx="1844039" cy="1595755"/>
            </a:xfrm>
            <a:custGeom>
              <a:avLst/>
              <a:gdLst/>
              <a:ahLst/>
              <a:cxnLst/>
              <a:rect l="l" t="t" r="r" b="b"/>
              <a:pathLst>
                <a:path w="1844039" h="1595754">
                  <a:moveTo>
                    <a:pt x="0" y="797813"/>
                  </a:moveTo>
                  <a:lnTo>
                    <a:pt x="455929" y="0"/>
                  </a:lnTo>
                  <a:lnTo>
                    <a:pt x="1388110" y="0"/>
                  </a:lnTo>
                  <a:lnTo>
                    <a:pt x="1844039" y="797813"/>
                  </a:lnTo>
                  <a:lnTo>
                    <a:pt x="1388110" y="1595628"/>
                  </a:lnTo>
                  <a:lnTo>
                    <a:pt x="455929" y="1595628"/>
                  </a:lnTo>
                  <a:lnTo>
                    <a:pt x="0" y="797813"/>
                  </a:lnTo>
                  <a:close/>
                </a:path>
              </a:pathLst>
            </a:custGeom>
            <a:ln w="1270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6" name="object 36"/>
          <p:cNvSpPr txBox="1"/>
          <p:nvPr/>
        </p:nvSpPr>
        <p:spPr>
          <a:xfrm>
            <a:off x="3586353" y="1962657"/>
            <a:ext cx="1071245" cy="1249045"/>
          </a:xfrm>
          <a:prstGeom prst="rect">
            <a:avLst/>
          </a:prstGeom>
        </p:spPr>
        <p:txBody>
          <a:bodyPr vert="horz" wrap="square" lIns="0" tIns="39369" rIns="0" bIns="0" rtlCol="0">
            <a:spAutoFit/>
          </a:bodyPr>
          <a:lstStyle/>
          <a:p>
            <a:pPr marL="12700" marR="5080" lvl="0" indent="0" algn="ctr" defTabSz="914400" eaLnBrk="1" fontAlgn="auto" latinLnBrk="0" hangingPunct="1">
              <a:lnSpc>
                <a:spcPct val="86300"/>
              </a:lnSpc>
              <a:spcBef>
                <a:spcPts val="309"/>
              </a:spcBef>
              <a:spcAft>
                <a:spcPts val="0"/>
              </a:spcAft>
              <a:buClrTx/>
              <a:buSzTx/>
              <a:buFontTx/>
              <a:buNone/>
              <a:tabLst/>
              <a:defRPr/>
            </a:pPr>
            <a:r>
              <a:rPr kumimoji="0" sz="1300" b="0" i="0" u="none" strike="noStrike" kern="0" cap="none" spc="0" normalizeH="0" baseline="0" noProof="0" dirty="0">
                <a:ln>
                  <a:noFill/>
                </a:ln>
                <a:solidFill>
                  <a:srgbClr val="FFFFFF"/>
                </a:solidFill>
                <a:effectLst/>
                <a:uLnTx/>
                <a:uFillTx/>
                <a:latin typeface="Arial"/>
                <a:cs typeface="Arial"/>
              </a:rPr>
              <a:t>Creating</a:t>
            </a:r>
            <a:r>
              <a:rPr kumimoji="0" sz="1300" b="0" i="0" u="none" strike="noStrike" kern="0" cap="none" spc="-35" normalizeH="0" baseline="0" noProof="0" dirty="0">
                <a:ln>
                  <a:noFill/>
                </a:ln>
                <a:solidFill>
                  <a:srgbClr val="FFFFFF"/>
                </a:solidFill>
                <a:effectLst/>
                <a:uLnTx/>
                <a:uFillTx/>
                <a:latin typeface="Arial"/>
                <a:cs typeface="Arial"/>
              </a:rPr>
              <a:t> </a:t>
            </a:r>
            <a:r>
              <a:rPr kumimoji="0" sz="1300" b="0" i="0" u="none" strike="noStrike" kern="0" cap="none" spc="-20" normalizeH="0" baseline="0" noProof="0" dirty="0">
                <a:ln>
                  <a:noFill/>
                </a:ln>
                <a:solidFill>
                  <a:srgbClr val="FFFFFF"/>
                </a:solidFill>
                <a:effectLst/>
                <a:uLnTx/>
                <a:uFillTx/>
                <a:latin typeface="Arial"/>
                <a:cs typeface="Arial"/>
              </a:rPr>
              <a:t>more </a:t>
            </a:r>
            <a:r>
              <a:rPr kumimoji="0" sz="1300" b="0" i="0" u="none" strike="noStrike" kern="0" cap="none" spc="-10" normalizeH="0" baseline="0" noProof="0" dirty="0">
                <a:ln>
                  <a:noFill/>
                </a:ln>
                <a:solidFill>
                  <a:srgbClr val="FFFFFF"/>
                </a:solidFill>
                <a:effectLst/>
                <a:uLnTx/>
                <a:uFillTx/>
                <a:latin typeface="Arial"/>
                <a:cs typeface="Arial"/>
              </a:rPr>
              <a:t>systemic </a:t>
            </a:r>
            <a:r>
              <a:rPr kumimoji="0" sz="1300" b="0" i="0" u="none" strike="noStrike" kern="0" cap="none" spc="0" normalizeH="0" baseline="0" noProof="0" dirty="0">
                <a:ln>
                  <a:noFill/>
                </a:ln>
                <a:solidFill>
                  <a:srgbClr val="FFFFFF"/>
                </a:solidFill>
                <a:effectLst/>
                <a:uLnTx/>
                <a:uFillTx/>
                <a:latin typeface="Arial"/>
                <a:cs typeface="Arial"/>
              </a:rPr>
              <a:t>solutions</a:t>
            </a:r>
            <a:r>
              <a:rPr kumimoji="0" sz="1300" b="0" i="0" u="none" strike="noStrike" kern="0" cap="none" spc="-40" normalizeH="0" baseline="0" noProof="0" dirty="0">
                <a:ln>
                  <a:noFill/>
                </a:ln>
                <a:solidFill>
                  <a:srgbClr val="FFFFFF"/>
                </a:solidFill>
                <a:effectLst/>
                <a:uLnTx/>
                <a:uFillTx/>
                <a:latin typeface="Arial"/>
                <a:cs typeface="Arial"/>
              </a:rPr>
              <a:t> </a:t>
            </a:r>
            <a:r>
              <a:rPr kumimoji="0" sz="1300" b="0" i="0" u="none" strike="noStrike" kern="0" cap="none" spc="-25" normalizeH="0" baseline="0" noProof="0" dirty="0">
                <a:ln>
                  <a:noFill/>
                </a:ln>
                <a:solidFill>
                  <a:srgbClr val="FFFFFF"/>
                </a:solidFill>
                <a:effectLst/>
                <a:uLnTx/>
                <a:uFillTx/>
                <a:latin typeface="Arial"/>
                <a:cs typeface="Arial"/>
              </a:rPr>
              <a:t>to </a:t>
            </a:r>
            <a:r>
              <a:rPr kumimoji="0" sz="1300" b="0" i="0" u="none" strike="noStrike" kern="0" cap="none" spc="-10" normalizeH="0" baseline="0" noProof="0" dirty="0">
                <a:ln>
                  <a:noFill/>
                </a:ln>
                <a:solidFill>
                  <a:srgbClr val="FFFFFF"/>
                </a:solidFill>
                <a:effectLst/>
                <a:uLnTx/>
                <a:uFillTx/>
                <a:latin typeface="Arial"/>
                <a:cs typeface="Arial"/>
              </a:rPr>
              <a:t>tackling underpinning </a:t>
            </a:r>
            <a:r>
              <a:rPr kumimoji="0" sz="1300" b="0" i="0" u="none" strike="noStrike" kern="0" cap="none" spc="0" normalizeH="0" baseline="0" noProof="0" dirty="0">
                <a:ln>
                  <a:noFill/>
                </a:ln>
                <a:solidFill>
                  <a:srgbClr val="FFFFFF"/>
                </a:solidFill>
                <a:effectLst/>
                <a:uLnTx/>
                <a:uFillTx/>
                <a:latin typeface="Arial"/>
                <a:cs typeface="Arial"/>
              </a:rPr>
              <a:t>and</a:t>
            </a:r>
            <a:r>
              <a:rPr kumimoji="0" sz="1300" b="0" i="0" u="none" strike="noStrike" kern="0" cap="none" spc="-30"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ingrained </a:t>
            </a:r>
            <a:r>
              <a:rPr kumimoji="0" sz="1300" b="0" i="0" u="none" strike="noStrike" kern="0" cap="none" spc="0" normalizeH="0" baseline="0" noProof="0" dirty="0">
                <a:ln>
                  <a:noFill/>
                </a:ln>
                <a:solidFill>
                  <a:srgbClr val="FFFFFF"/>
                </a:solidFill>
                <a:effectLst/>
                <a:uLnTx/>
                <a:uFillTx/>
                <a:latin typeface="Arial"/>
                <a:cs typeface="Arial"/>
              </a:rPr>
              <a:t>risk</a:t>
            </a:r>
            <a:r>
              <a:rPr kumimoji="0" sz="1300" b="0" i="0" u="none" strike="noStrike" kern="0" cap="none" spc="-15" normalizeH="0" baseline="0" noProof="0" dirty="0">
                <a:ln>
                  <a:noFill/>
                </a:ln>
                <a:solidFill>
                  <a:srgbClr val="FFFFFF"/>
                </a:solidFill>
                <a:effectLst/>
                <a:uLnTx/>
                <a:uFillTx/>
                <a:latin typeface="Arial"/>
                <a:cs typeface="Arial"/>
              </a:rPr>
              <a:t> </a:t>
            </a:r>
            <a:r>
              <a:rPr kumimoji="0" sz="1300" b="0" i="0" u="none" strike="noStrike" kern="0" cap="none" spc="-10" normalizeH="0" baseline="0" noProof="0" dirty="0">
                <a:ln>
                  <a:noFill/>
                </a:ln>
                <a:solidFill>
                  <a:srgbClr val="FFFFFF"/>
                </a:solidFill>
                <a:effectLst/>
                <a:uLnTx/>
                <a:uFillTx/>
                <a:latin typeface="Arial"/>
                <a:cs typeface="Arial"/>
              </a:rPr>
              <a:t>factors</a:t>
            </a:r>
            <a:endParaRPr kumimoji="0" sz="1300" b="0" i="0" u="none" strike="noStrike" kern="0" cap="none" spc="0" normalizeH="0" baseline="0" noProof="0">
              <a:ln>
                <a:noFill/>
              </a:ln>
              <a:solidFill>
                <a:sysClr val="windowText" lastClr="000000"/>
              </a:solidFill>
              <a:effectLst/>
              <a:uLnTx/>
              <a:uFillTx/>
              <a:latin typeface="Arial"/>
              <a:cs typeface="Arial"/>
            </a:endParaRPr>
          </a:p>
        </p:txBody>
      </p:sp>
      <p:grpSp>
        <p:nvGrpSpPr>
          <p:cNvPr id="37" name="object 37"/>
          <p:cNvGrpSpPr/>
          <p:nvPr/>
        </p:nvGrpSpPr>
        <p:grpSpPr>
          <a:xfrm>
            <a:off x="2411629" y="872961"/>
            <a:ext cx="6631305" cy="5310505"/>
            <a:chOff x="2411629" y="872961"/>
            <a:chExt cx="6631305" cy="5310505"/>
          </a:xfrm>
        </p:grpSpPr>
        <p:pic>
          <p:nvPicPr>
            <p:cNvPr id="38" name="object 38" descr="Idea Sharing Icons - Free SVG &amp; PNG Idea Sharing Images - Noun Project"/>
            <p:cNvPicPr/>
            <p:nvPr/>
          </p:nvPicPr>
          <p:blipFill>
            <a:blip r:embed="rId3" cstate="print"/>
            <a:stretch>
              <a:fillRect/>
            </a:stretch>
          </p:blipFill>
          <p:spPr>
            <a:xfrm>
              <a:off x="4981955" y="2749295"/>
              <a:ext cx="1359408" cy="1359408"/>
            </a:xfrm>
            <a:prstGeom prst="rect">
              <a:avLst/>
            </a:prstGeom>
          </p:spPr>
        </p:pic>
        <p:pic>
          <p:nvPicPr>
            <p:cNvPr id="39" name="object 39"/>
            <p:cNvPicPr/>
            <p:nvPr/>
          </p:nvPicPr>
          <p:blipFill>
            <a:blip r:embed="rId4" cstate="print"/>
            <a:stretch>
              <a:fillRect/>
            </a:stretch>
          </p:blipFill>
          <p:spPr>
            <a:xfrm>
              <a:off x="8868372" y="2835031"/>
              <a:ext cx="112948" cy="112952"/>
            </a:xfrm>
            <a:prstGeom prst="rect">
              <a:avLst/>
            </a:prstGeom>
          </p:spPr>
        </p:pic>
        <p:sp>
          <p:nvSpPr>
            <p:cNvPr id="40" name="object 40"/>
            <p:cNvSpPr/>
            <p:nvPr/>
          </p:nvSpPr>
          <p:spPr>
            <a:xfrm>
              <a:off x="8244012" y="2966809"/>
              <a:ext cx="799465" cy="329565"/>
            </a:xfrm>
            <a:custGeom>
              <a:avLst/>
              <a:gdLst/>
              <a:ahLst/>
              <a:cxnLst/>
              <a:rect l="l" t="t" r="r" b="b"/>
              <a:pathLst>
                <a:path w="799465" h="329564">
                  <a:moveTo>
                    <a:pt x="787308" y="120482"/>
                  </a:moveTo>
                  <a:lnTo>
                    <a:pt x="249747" y="120482"/>
                  </a:lnTo>
                  <a:lnTo>
                    <a:pt x="249747" y="329443"/>
                  </a:lnTo>
                  <a:lnTo>
                    <a:pt x="296809" y="329443"/>
                  </a:lnTo>
                  <a:lnTo>
                    <a:pt x="296809" y="188253"/>
                  </a:lnTo>
                  <a:lnTo>
                    <a:pt x="362696" y="188253"/>
                  </a:lnTo>
                  <a:lnTo>
                    <a:pt x="362696" y="121423"/>
                  </a:lnTo>
                  <a:lnTo>
                    <a:pt x="787618" y="121423"/>
                  </a:lnTo>
                  <a:lnTo>
                    <a:pt x="787308" y="120482"/>
                  </a:lnTo>
                  <a:close/>
                </a:path>
                <a:path w="799465" h="329564">
                  <a:moveTo>
                    <a:pt x="362696" y="188253"/>
                  </a:moveTo>
                  <a:lnTo>
                    <a:pt x="315634" y="188253"/>
                  </a:lnTo>
                  <a:lnTo>
                    <a:pt x="315634" y="329443"/>
                  </a:lnTo>
                  <a:lnTo>
                    <a:pt x="362696" y="329443"/>
                  </a:lnTo>
                  <a:lnTo>
                    <a:pt x="362696" y="188253"/>
                  </a:lnTo>
                  <a:close/>
                </a:path>
                <a:path w="799465" h="329564">
                  <a:moveTo>
                    <a:pt x="485056" y="244729"/>
                  </a:moveTo>
                  <a:lnTo>
                    <a:pt x="437995" y="244729"/>
                  </a:lnTo>
                  <a:lnTo>
                    <a:pt x="437995" y="329443"/>
                  </a:lnTo>
                  <a:lnTo>
                    <a:pt x="485056" y="329443"/>
                  </a:lnTo>
                  <a:lnTo>
                    <a:pt x="485056" y="244729"/>
                  </a:lnTo>
                  <a:close/>
                </a:path>
                <a:path w="799465" h="329564">
                  <a:moveTo>
                    <a:pt x="550943" y="244729"/>
                  </a:moveTo>
                  <a:lnTo>
                    <a:pt x="503881" y="244729"/>
                  </a:lnTo>
                  <a:lnTo>
                    <a:pt x="503881" y="329443"/>
                  </a:lnTo>
                  <a:lnTo>
                    <a:pt x="550943" y="329443"/>
                  </a:lnTo>
                  <a:lnTo>
                    <a:pt x="550943" y="244729"/>
                  </a:lnTo>
                  <a:close/>
                </a:path>
                <a:path w="799465" h="329564">
                  <a:moveTo>
                    <a:pt x="739191" y="122364"/>
                  </a:moveTo>
                  <a:lnTo>
                    <a:pt x="626242" y="122364"/>
                  </a:lnTo>
                  <a:lnTo>
                    <a:pt x="626242" y="329443"/>
                  </a:lnTo>
                  <a:lnTo>
                    <a:pt x="673304" y="329443"/>
                  </a:lnTo>
                  <a:lnTo>
                    <a:pt x="673304" y="188253"/>
                  </a:lnTo>
                  <a:lnTo>
                    <a:pt x="739191" y="188253"/>
                  </a:lnTo>
                  <a:lnTo>
                    <a:pt x="739191" y="122364"/>
                  </a:lnTo>
                  <a:close/>
                </a:path>
                <a:path w="799465" h="329564">
                  <a:moveTo>
                    <a:pt x="739191" y="188253"/>
                  </a:moveTo>
                  <a:lnTo>
                    <a:pt x="692129" y="188253"/>
                  </a:lnTo>
                  <a:lnTo>
                    <a:pt x="692129" y="329443"/>
                  </a:lnTo>
                  <a:lnTo>
                    <a:pt x="739191" y="329443"/>
                  </a:lnTo>
                  <a:lnTo>
                    <a:pt x="739191" y="188253"/>
                  </a:lnTo>
                  <a:close/>
                </a:path>
                <a:path w="799465" h="329564">
                  <a:moveTo>
                    <a:pt x="108561" y="243788"/>
                  </a:moveTo>
                  <a:lnTo>
                    <a:pt x="61500" y="243788"/>
                  </a:lnTo>
                  <a:lnTo>
                    <a:pt x="61500" y="328502"/>
                  </a:lnTo>
                  <a:lnTo>
                    <a:pt x="108561" y="328502"/>
                  </a:lnTo>
                  <a:lnTo>
                    <a:pt x="108561" y="243788"/>
                  </a:lnTo>
                  <a:close/>
                </a:path>
                <a:path w="799465" h="329564">
                  <a:moveTo>
                    <a:pt x="174448" y="243788"/>
                  </a:moveTo>
                  <a:lnTo>
                    <a:pt x="127386" y="243788"/>
                  </a:lnTo>
                  <a:lnTo>
                    <a:pt x="127386" y="328502"/>
                  </a:lnTo>
                  <a:lnTo>
                    <a:pt x="174448" y="328502"/>
                  </a:lnTo>
                  <a:lnTo>
                    <a:pt x="174448" y="243788"/>
                  </a:lnTo>
                  <a:close/>
                </a:path>
                <a:path w="799465" h="329564">
                  <a:moveTo>
                    <a:pt x="739191" y="121423"/>
                  </a:moveTo>
                  <a:lnTo>
                    <a:pt x="437995" y="121423"/>
                  </a:lnTo>
                  <a:lnTo>
                    <a:pt x="437995" y="167545"/>
                  </a:lnTo>
                  <a:lnTo>
                    <a:pt x="409757" y="244729"/>
                  </a:lnTo>
                  <a:lnTo>
                    <a:pt x="579180" y="244729"/>
                  </a:lnTo>
                  <a:lnTo>
                    <a:pt x="550943" y="169428"/>
                  </a:lnTo>
                  <a:lnTo>
                    <a:pt x="550943" y="122364"/>
                  </a:lnTo>
                  <a:lnTo>
                    <a:pt x="739191" y="122364"/>
                  </a:lnTo>
                  <a:lnTo>
                    <a:pt x="739191" y="121423"/>
                  </a:lnTo>
                  <a:close/>
                </a:path>
                <a:path w="799465" h="329564">
                  <a:moveTo>
                    <a:pt x="174448" y="121423"/>
                  </a:moveTo>
                  <a:lnTo>
                    <a:pt x="61500" y="121423"/>
                  </a:lnTo>
                  <a:lnTo>
                    <a:pt x="61411" y="168722"/>
                  </a:lnTo>
                  <a:lnTo>
                    <a:pt x="33262" y="243788"/>
                  </a:lnTo>
                  <a:lnTo>
                    <a:pt x="202685" y="243788"/>
                  </a:lnTo>
                  <a:lnTo>
                    <a:pt x="174448" y="166604"/>
                  </a:lnTo>
                  <a:lnTo>
                    <a:pt x="174448" y="121423"/>
                  </a:lnTo>
                  <a:close/>
                </a:path>
                <a:path w="799465" h="329564">
                  <a:moveTo>
                    <a:pt x="626242" y="122364"/>
                  </a:moveTo>
                  <a:lnTo>
                    <a:pt x="550943" y="122364"/>
                  </a:lnTo>
                  <a:lnTo>
                    <a:pt x="566003" y="168487"/>
                  </a:lnTo>
                  <a:lnTo>
                    <a:pt x="569268" y="174958"/>
                  </a:lnTo>
                  <a:lnTo>
                    <a:pt x="574474" y="180017"/>
                  </a:lnTo>
                  <a:lnTo>
                    <a:pt x="581092" y="183311"/>
                  </a:lnTo>
                  <a:lnTo>
                    <a:pt x="588593" y="184488"/>
                  </a:lnTo>
                  <a:lnTo>
                    <a:pt x="595564" y="183311"/>
                  </a:lnTo>
                  <a:lnTo>
                    <a:pt x="602005" y="180017"/>
                  </a:lnTo>
                  <a:lnTo>
                    <a:pt x="607388" y="174958"/>
                  </a:lnTo>
                  <a:lnTo>
                    <a:pt x="611182" y="168487"/>
                  </a:lnTo>
                  <a:lnTo>
                    <a:pt x="626242" y="122364"/>
                  </a:lnTo>
                  <a:close/>
                </a:path>
                <a:path w="799465" h="329564">
                  <a:moveTo>
                    <a:pt x="126445" y="0"/>
                  </a:moveTo>
                  <a:lnTo>
                    <a:pt x="104797" y="0"/>
                  </a:lnTo>
                  <a:lnTo>
                    <a:pt x="100090" y="941"/>
                  </a:lnTo>
                  <a:lnTo>
                    <a:pt x="54823" y="20134"/>
                  </a:lnTo>
                  <a:lnTo>
                    <a:pt x="38910" y="35768"/>
                  </a:lnTo>
                  <a:lnTo>
                    <a:pt x="38910" y="38591"/>
                  </a:lnTo>
                  <a:lnTo>
                    <a:pt x="29497" y="65888"/>
                  </a:lnTo>
                  <a:lnTo>
                    <a:pt x="1264" y="151544"/>
                  </a:lnTo>
                  <a:lnTo>
                    <a:pt x="0" y="160221"/>
                  </a:lnTo>
                  <a:lnTo>
                    <a:pt x="1687" y="168487"/>
                  </a:lnTo>
                  <a:lnTo>
                    <a:pt x="1735" y="168722"/>
                  </a:lnTo>
                  <a:lnTo>
                    <a:pt x="6294" y="176164"/>
                  </a:lnTo>
                  <a:lnTo>
                    <a:pt x="13500" y="181664"/>
                  </a:lnTo>
                  <a:lnTo>
                    <a:pt x="17261" y="183547"/>
                  </a:lnTo>
                  <a:lnTo>
                    <a:pt x="23850" y="183547"/>
                  </a:lnTo>
                  <a:lnTo>
                    <a:pt x="61500" y="121423"/>
                  </a:lnTo>
                  <a:lnTo>
                    <a:pt x="174448" y="121423"/>
                  </a:lnTo>
                  <a:lnTo>
                    <a:pt x="174448" y="120482"/>
                  </a:lnTo>
                  <a:lnTo>
                    <a:pt x="787308" y="120482"/>
                  </a:lnTo>
                  <a:lnTo>
                    <a:pt x="775827" y="85655"/>
                  </a:lnTo>
                  <a:lnTo>
                    <a:pt x="211156" y="85655"/>
                  </a:lnTo>
                  <a:lnTo>
                    <a:pt x="203626" y="65888"/>
                  </a:lnTo>
                  <a:lnTo>
                    <a:pt x="194214" y="38591"/>
                  </a:lnTo>
                  <a:lnTo>
                    <a:pt x="193273" y="35768"/>
                  </a:lnTo>
                  <a:lnTo>
                    <a:pt x="192332" y="33885"/>
                  </a:lnTo>
                  <a:lnTo>
                    <a:pt x="149417" y="4985"/>
                  </a:lnTo>
                  <a:lnTo>
                    <a:pt x="133034" y="941"/>
                  </a:lnTo>
                  <a:lnTo>
                    <a:pt x="126445" y="0"/>
                  </a:lnTo>
                  <a:close/>
                </a:path>
                <a:path w="799465" h="329564">
                  <a:moveTo>
                    <a:pt x="437995" y="121423"/>
                  </a:moveTo>
                  <a:lnTo>
                    <a:pt x="362696" y="121423"/>
                  </a:lnTo>
                  <a:lnTo>
                    <a:pt x="377755" y="167545"/>
                  </a:lnTo>
                  <a:lnTo>
                    <a:pt x="381417" y="174414"/>
                  </a:lnTo>
                  <a:lnTo>
                    <a:pt x="386580" y="179429"/>
                  </a:lnTo>
                  <a:lnTo>
                    <a:pt x="393191" y="182606"/>
                  </a:lnTo>
                  <a:lnTo>
                    <a:pt x="393703" y="182606"/>
                  </a:lnTo>
                  <a:lnTo>
                    <a:pt x="400345" y="183547"/>
                  </a:lnTo>
                  <a:lnTo>
                    <a:pt x="407316" y="182370"/>
                  </a:lnTo>
                  <a:lnTo>
                    <a:pt x="413758" y="179076"/>
                  </a:lnTo>
                  <a:lnTo>
                    <a:pt x="419140" y="174016"/>
                  </a:lnTo>
                  <a:lnTo>
                    <a:pt x="422935" y="167545"/>
                  </a:lnTo>
                  <a:lnTo>
                    <a:pt x="437995" y="121423"/>
                  </a:lnTo>
                  <a:close/>
                </a:path>
                <a:path w="799465" h="329564">
                  <a:moveTo>
                    <a:pt x="787618" y="121423"/>
                  </a:moveTo>
                  <a:lnTo>
                    <a:pt x="739191" y="121423"/>
                  </a:lnTo>
                  <a:lnTo>
                    <a:pt x="754250" y="167545"/>
                  </a:lnTo>
                  <a:lnTo>
                    <a:pt x="757515" y="174016"/>
                  </a:lnTo>
                  <a:lnTo>
                    <a:pt x="762722" y="179076"/>
                  </a:lnTo>
                  <a:lnTo>
                    <a:pt x="769340" y="182370"/>
                  </a:lnTo>
                  <a:lnTo>
                    <a:pt x="776840" y="183547"/>
                  </a:lnTo>
                  <a:lnTo>
                    <a:pt x="780605" y="183547"/>
                  </a:lnTo>
                  <a:lnTo>
                    <a:pt x="783429" y="182606"/>
                  </a:lnTo>
                  <a:lnTo>
                    <a:pt x="787194" y="181664"/>
                  </a:lnTo>
                  <a:lnTo>
                    <a:pt x="793312" y="176164"/>
                  </a:lnTo>
                  <a:lnTo>
                    <a:pt x="797312" y="168722"/>
                  </a:lnTo>
                  <a:lnTo>
                    <a:pt x="798842" y="160221"/>
                  </a:lnTo>
                  <a:lnTo>
                    <a:pt x="797547" y="151544"/>
                  </a:lnTo>
                  <a:lnTo>
                    <a:pt x="787618" y="121423"/>
                  </a:lnTo>
                  <a:close/>
                </a:path>
                <a:path w="799465" h="329564">
                  <a:moveTo>
                    <a:pt x="249747" y="120482"/>
                  </a:moveTo>
                  <a:lnTo>
                    <a:pt x="174448" y="120482"/>
                  </a:lnTo>
                  <a:lnTo>
                    <a:pt x="189508" y="166604"/>
                  </a:lnTo>
                  <a:lnTo>
                    <a:pt x="192773" y="173075"/>
                  </a:lnTo>
                  <a:lnTo>
                    <a:pt x="197979" y="178134"/>
                  </a:lnTo>
                  <a:lnTo>
                    <a:pt x="204597" y="181429"/>
                  </a:lnTo>
                  <a:lnTo>
                    <a:pt x="212098" y="182606"/>
                  </a:lnTo>
                  <a:lnTo>
                    <a:pt x="219069" y="181429"/>
                  </a:lnTo>
                  <a:lnTo>
                    <a:pt x="225510" y="178134"/>
                  </a:lnTo>
                  <a:lnTo>
                    <a:pt x="230893" y="173075"/>
                  </a:lnTo>
                  <a:lnTo>
                    <a:pt x="234687" y="166604"/>
                  </a:lnTo>
                  <a:lnTo>
                    <a:pt x="249747" y="120482"/>
                  </a:lnTo>
                  <a:close/>
                </a:path>
                <a:path w="799465" h="329564">
                  <a:moveTo>
                    <a:pt x="315634" y="0"/>
                  </a:moveTo>
                  <a:lnTo>
                    <a:pt x="293044" y="0"/>
                  </a:lnTo>
                  <a:lnTo>
                    <a:pt x="288338" y="941"/>
                  </a:lnTo>
                  <a:lnTo>
                    <a:pt x="243070" y="20134"/>
                  </a:lnTo>
                  <a:lnTo>
                    <a:pt x="227157" y="35768"/>
                  </a:lnTo>
                  <a:lnTo>
                    <a:pt x="227157" y="38591"/>
                  </a:lnTo>
                  <a:lnTo>
                    <a:pt x="217745" y="65888"/>
                  </a:lnTo>
                  <a:lnTo>
                    <a:pt x="211156" y="85655"/>
                  </a:lnTo>
                  <a:lnTo>
                    <a:pt x="399404" y="85655"/>
                  </a:lnTo>
                  <a:lnTo>
                    <a:pt x="391874" y="65888"/>
                  </a:lnTo>
                  <a:lnTo>
                    <a:pt x="382462" y="38591"/>
                  </a:lnTo>
                  <a:lnTo>
                    <a:pt x="352813" y="11412"/>
                  </a:lnTo>
                  <a:lnTo>
                    <a:pt x="321281" y="941"/>
                  </a:lnTo>
                  <a:lnTo>
                    <a:pt x="315634" y="0"/>
                  </a:lnTo>
                  <a:close/>
                </a:path>
                <a:path w="799465" h="329564">
                  <a:moveTo>
                    <a:pt x="503881" y="0"/>
                  </a:moveTo>
                  <a:lnTo>
                    <a:pt x="481292" y="0"/>
                  </a:lnTo>
                  <a:lnTo>
                    <a:pt x="476585" y="941"/>
                  </a:lnTo>
                  <a:lnTo>
                    <a:pt x="431318" y="20134"/>
                  </a:lnTo>
                  <a:lnTo>
                    <a:pt x="415405" y="35768"/>
                  </a:lnTo>
                  <a:lnTo>
                    <a:pt x="415405" y="38591"/>
                  </a:lnTo>
                  <a:lnTo>
                    <a:pt x="405993" y="65888"/>
                  </a:lnTo>
                  <a:lnTo>
                    <a:pt x="399404" y="85655"/>
                  </a:lnTo>
                  <a:lnTo>
                    <a:pt x="587651" y="85655"/>
                  </a:lnTo>
                  <a:lnTo>
                    <a:pt x="580121" y="65888"/>
                  </a:lnTo>
                  <a:lnTo>
                    <a:pt x="570709" y="38591"/>
                  </a:lnTo>
                  <a:lnTo>
                    <a:pt x="541060" y="11412"/>
                  </a:lnTo>
                  <a:lnTo>
                    <a:pt x="509529" y="941"/>
                  </a:lnTo>
                  <a:lnTo>
                    <a:pt x="503881" y="0"/>
                  </a:lnTo>
                  <a:close/>
                </a:path>
                <a:path w="799465" h="329564">
                  <a:moveTo>
                    <a:pt x="692129" y="0"/>
                  </a:moveTo>
                  <a:lnTo>
                    <a:pt x="669539" y="0"/>
                  </a:lnTo>
                  <a:lnTo>
                    <a:pt x="664833" y="941"/>
                  </a:lnTo>
                  <a:lnTo>
                    <a:pt x="619565" y="20134"/>
                  </a:lnTo>
                  <a:lnTo>
                    <a:pt x="603652" y="35768"/>
                  </a:lnTo>
                  <a:lnTo>
                    <a:pt x="603652" y="38591"/>
                  </a:lnTo>
                  <a:lnTo>
                    <a:pt x="594240" y="65888"/>
                  </a:lnTo>
                  <a:lnTo>
                    <a:pt x="587651" y="85655"/>
                  </a:lnTo>
                  <a:lnTo>
                    <a:pt x="775827" y="85655"/>
                  </a:lnTo>
                  <a:lnTo>
                    <a:pt x="769310" y="65888"/>
                  </a:lnTo>
                  <a:lnTo>
                    <a:pt x="759898" y="38591"/>
                  </a:lnTo>
                  <a:lnTo>
                    <a:pt x="758957" y="35768"/>
                  </a:lnTo>
                  <a:lnTo>
                    <a:pt x="715101" y="4985"/>
                  </a:lnTo>
                  <a:lnTo>
                    <a:pt x="698717" y="941"/>
                  </a:lnTo>
                  <a:lnTo>
                    <a:pt x="692129"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1" name="object 41"/>
            <p:cNvPicPr/>
            <p:nvPr/>
          </p:nvPicPr>
          <p:blipFill>
            <a:blip r:embed="rId5" cstate="print"/>
            <a:stretch>
              <a:fillRect/>
            </a:stretch>
          </p:blipFill>
          <p:spPr>
            <a:xfrm>
              <a:off x="8303629" y="2835031"/>
              <a:ext cx="112948" cy="112952"/>
            </a:xfrm>
            <a:prstGeom prst="rect">
              <a:avLst/>
            </a:prstGeom>
          </p:spPr>
        </p:pic>
        <p:pic>
          <p:nvPicPr>
            <p:cNvPr id="42" name="object 42"/>
            <p:cNvPicPr/>
            <p:nvPr/>
          </p:nvPicPr>
          <p:blipFill>
            <a:blip r:embed="rId5" cstate="print"/>
            <a:stretch>
              <a:fillRect/>
            </a:stretch>
          </p:blipFill>
          <p:spPr>
            <a:xfrm>
              <a:off x="8680125" y="2835031"/>
              <a:ext cx="112948" cy="112952"/>
            </a:xfrm>
            <a:prstGeom prst="rect">
              <a:avLst/>
            </a:prstGeom>
          </p:spPr>
        </p:pic>
        <p:pic>
          <p:nvPicPr>
            <p:cNvPr id="43" name="object 43"/>
            <p:cNvPicPr/>
            <p:nvPr/>
          </p:nvPicPr>
          <p:blipFill>
            <a:blip r:embed="rId4" cstate="print"/>
            <a:stretch>
              <a:fillRect/>
            </a:stretch>
          </p:blipFill>
          <p:spPr>
            <a:xfrm>
              <a:off x="8491877" y="2835031"/>
              <a:ext cx="112948" cy="112952"/>
            </a:xfrm>
            <a:prstGeom prst="rect">
              <a:avLst/>
            </a:prstGeom>
          </p:spPr>
        </p:pic>
        <p:sp>
          <p:nvSpPr>
            <p:cNvPr id="44" name="object 44"/>
            <p:cNvSpPr/>
            <p:nvPr/>
          </p:nvSpPr>
          <p:spPr>
            <a:xfrm>
              <a:off x="2637522" y="4119349"/>
              <a:ext cx="339090" cy="120014"/>
            </a:xfrm>
            <a:custGeom>
              <a:avLst/>
              <a:gdLst/>
              <a:ahLst/>
              <a:cxnLst/>
              <a:rect l="l" t="t" r="r" b="b"/>
              <a:pathLst>
                <a:path w="339089" h="120014">
                  <a:moveTo>
                    <a:pt x="19765" y="0"/>
                  </a:moveTo>
                  <a:lnTo>
                    <a:pt x="0" y="34826"/>
                  </a:lnTo>
                  <a:lnTo>
                    <a:pt x="0" y="119541"/>
                  </a:lnTo>
                  <a:lnTo>
                    <a:pt x="338845" y="119541"/>
                  </a:lnTo>
                  <a:lnTo>
                    <a:pt x="338845" y="89420"/>
                  </a:lnTo>
                  <a:lnTo>
                    <a:pt x="322844" y="73418"/>
                  </a:lnTo>
                  <a:lnTo>
                    <a:pt x="313358" y="61858"/>
                  </a:lnTo>
                  <a:lnTo>
                    <a:pt x="306255" y="48710"/>
                  </a:lnTo>
                  <a:lnTo>
                    <a:pt x="301799" y="34503"/>
                  </a:lnTo>
                  <a:lnTo>
                    <a:pt x="300254" y="19766"/>
                  </a:lnTo>
                  <a:lnTo>
                    <a:pt x="294607" y="14119"/>
                  </a:lnTo>
                  <a:lnTo>
                    <a:pt x="250064" y="35624"/>
                  </a:lnTo>
                  <a:lnTo>
                    <a:pt x="203063" y="47481"/>
                  </a:lnTo>
                  <a:lnTo>
                    <a:pt x="155068" y="49769"/>
                  </a:lnTo>
                  <a:lnTo>
                    <a:pt x="107545" y="42566"/>
                  </a:lnTo>
                  <a:lnTo>
                    <a:pt x="61956" y="25950"/>
                  </a:lnTo>
                  <a:lnTo>
                    <a:pt x="19765"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5" name="object 45"/>
            <p:cNvPicPr/>
            <p:nvPr/>
          </p:nvPicPr>
          <p:blipFill>
            <a:blip r:embed="rId6" cstate="print"/>
            <a:stretch>
              <a:fillRect/>
            </a:stretch>
          </p:blipFill>
          <p:spPr>
            <a:xfrm>
              <a:off x="2982956" y="3746607"/>
              <a:ext cx="133655" cy="167545"/>
            </a:xfrm>
            <a:prstGeom prst="rect">
              <a:avLst/>
            </a:prstGeom>
          </p:spPr>
        </p:pic>
        <p:pic>
          <p:nvPicPr>
            <p:cNvPr id="46" name="object 46"/>
            <p:cNvPicPr/>
            <p:nvPr/>
          </p:nvPicPr>
          <p:blipFill>
            <a:blip r:embed="rId7" cstate="print"/>
            <a:stretch>
              <a:fillRect/>
            </a:stretch>
          </p:blipFill>
          <p:spPr>
            <a:xfrm>
              <a:off x="3011193" y="3938626"/>
              <a:ext cx="191071" cy="168486"/>
            </a:xfrm>
            <a:prstGeom prst="rect">
              <a:avLst/>
            </a:prstGeom>
          </p:spPr>
        </p:pic>
        <p:sp>
          <p:nvSpPr>
            <p:cNvPr id="47" name="object 47"/>
            <p:cNvSpPr/>
            <p:nvPr/>
          </p:nvSpPr>
          <p:spPr>
            <a:xfrm>
              <a:off x="2589519" y="3710839"/>
              <a:ext cx="567055" cy="567055"/>
            </a:xfrm>
            <a:custGeom>
              <a:avLst/>
              <a:gdLst/>
              <a:ahLst/>
              <a:cxnLst/>
              <a:rect l="l" t="t" r="r" b="b"/>
              <a:pathLst>
                <a:path w="567055" h="567054">
                  <a:moveTo>
                    <a:pt x="455850" y="385919"/>
                  </a:moveTo>
                  <a:lnTo>
                    <a:pt x="346375" y="385919"/>
                  </a:lnTo>
                  <a:lnTo>
                    <a:pt x="378377" y="416981"/>
                  </a:lnTo>
                  <a:lnTo>
                    <a:pt x="377759" y="427350"/>
                  </a:lnTo>
                  <a:lnTo>
                    <a:pt x="480972" y="551583"/>
                  </a:lnTo>
                  <a:lnTo>
                    <a:pt x="515915" y="566996"/>
                  </a:lnTo>
                  <a:lnTo>
                    <a:pt x="534843" y="563893"/>
                  </a:lnTo>
                  <a:lnTo>
                    <a:pt x="551565" y="553465"/>
                  </a:lnTo>
                  <a:lnTo>
                    <a:pt x="562845" y="537272"/>
                  </a:lnTo>
                  <a:lnTo>
                    <a:pt x="566978" y="518521"/>
                  </a:lnTo>
                  <a:lnTo>
                    <a:pt x="563874" y="499592"/>
                  </a:lnTo>
                  <a:lnTo>
                    <a:pt x="553447" y="482870"/>
                  </a:lnTo>
                  <a:lnTo>
                    <a:pt x="550623" y="480046"/>
                  </a:lnTo>
                  <a:lnTo>
                    <a:pt x="462147" y="390626"/>
                  </a:lnTo>
                  <a:lnTo>
                    <a:pt x="455850" y="385919"/>
                  </a:lnTo>
                  <a:close/>
                </a:path>
                <a:path w="567055" h="567054">
                  <a:moveTo>
                    <a:pt x="214602" y="0"/>
                  </a:moveTo>
                  <a:lnTo>
                    <a:pt x="165076" y="5315"/>
                  </a:lnTo>
                  <a:lnTo>
                    <a:pt x="119781" y="21201"/>
                  </a:lnTo>
                  <a:lnTo>
                    <a:pt x="79953" y="46358"/>
                  </a:lnTo>
                  <a:lnTo>
                    <a:pt x="46825" y="79483"/>
                  </a:lnTo>
                  <a:lnTo>
                    <a:pt x="21634" y="119277"/>
                  </a:lnTo>
                  <a:lnTo>
                    <a:pt x="5614" y="164439"/>
                  </a:lnTo>
                  <a:lnTo>
                    <a:pt x="0" y="213667"/>
                  </a:lnTo>
                  <a:lnTo>
                    <a:pt x="5614" y="262954"/>
                  </a:lnTo>
                  <a:lnTo>
                    <a:pt x="21634" y="308288"/>
                  </a:lnTo>
                  <a:lnTo>
                    <a:pt x="46825" y="348370"/>
                  </a:lnTo>
                  <a:lnTo>
                    <a:pt x="79953" y="381899"/>
                  </a:lnTo>
                  <a:lnTo>
                    <a:pt x="119781" y="407574"/>
                  </a:lnTo>
                  <a:lnTo>
                    <a:pt x="165076" y="424094"/>
                  </a:lnTo>
                  <a:lnTo>
                    <a:pt x="214602" y="430159"/>
                  </a:lnTo>
                  <a:lnTo>
                    <a:pt x="249619" y="427350"/>
                  </a:lnTo>
                  <a:lnTo>
                    <a:pt x="283665" y="418981"/>
                  </a:lnTo>
                  <a:lnTo>
                    <a:pt x="316123" y="405142"/>
                  </a:lnTo>
                  <a:lnTo>
                    <a:pt x="346375" y="385919"/>
                  </a:lnTo>
                  <a:lnTo>
                    <a:pt x="455850" y="385919"/>
                  </a:lnTo>
                  <a:lnTo>
                    <a:pt x="452308" y="383272"/>
                  </a:lnTo>
                  <a:lnTo>
                    <a:pt x="441322" y="378389"/>
                  </a:lnTo>
                  <a:lnTo>
                    <a:pt x="435897" y="377448"/>
                  </a:lnTo>
                  <a:lnTo>
                    <a:pt x="416968" y="377448"/>
                  </a:lnTo>
                  <a:lnTo>
                    <a:pt x="384966" y="346386"/>
                  </a:lnTo>
                  <a:lnTo>
                    <a:pt x="397818" y="326620"/>
                  </a:lnTo>
                  <a:lnTo>
                    <a:pt x="84711" y="326620"/>
                  </a:lnTo>
                  <a:lnTo>
                    <a:pt x="59894" y="288180"/>
                  </a:lnTo>
                  <a:lnTo>
                    <a:pt x="46504" y="245949"/>
                  </a:lnTo>
                  <a:lnTo>
                    <a:pt x="44355" y="202254"/>
                  </a:lnTo>
                  <a:lnTo>
                    <a:pt x="53267" y="159422"/>
                  </a:lnTo>
                  <a:lnTo>
                    <a:pt x="73054" y="119780"/>
                  </a:lnTo>
                  <a:lnTo>
                    <a:pt x="103536" y="85655"/>
                  </a:lnTo>
                  <a:lnTo>
                    <a:pt x="155657" y="54711"/>
                  </a:lnTo>
                  <a:lnTo>
                    <a:pt x="215543" y="44239"/>
                  </a:lnTo>
                  <a:lnTo>
                    <a:pt x="343290" y="44239"/>
                  </a:lnTo>
                  <a:lnTo>
                    <a:pt x="309587" y="22584"/>
                  </a:lnTo>
                  <a:lnTo>
                    <a:pt x="264177" y="6064"/>
                  </a:lnTo>
                  <a:lnTo>
                    <a:pt x="214602" y="0"/>
                  </a:lnTo>
                  <a:close/>
                </a:path>
                <a:path w="567055" h="567054">
                  <a:moveTo>
                    <a:pt x="429454" y="376330"/>
                  </a:moveTo>
                  <a:lnTo>
                    <a:pt x="416968" y="377448"/>
                  </a:lnTo>
                  <a:lnTo>
                    <a:pt x="435897" y="377448"/>
                  </a:lnTo>
                  <a:lnTo>
                    <a:pt x="429454" y="376330"/>
                  </a:lnTo>
                  <a:close/>
                </a:path>
                <a:path w="567055" h="567054">
                  <a:moveTo>
                    <a:pt x="213660" y="293675"/>
                  </a:moveTo>
                  <a:lnTo>
                    <a:pt x="174246" y="296970"/>
                  </a:lnTo>
                  <a:lnTo>
                    <a:pt x="135538" y="305912"/>
                  </a:lnTo>
                  <a:lnTo>
                    <a:pt x="96888" y="320075"/>
                  </a:lnTo>
                  <a:lnTo>
                    <a:pt x="84711" y="326620"/>
                  </a:lnTo>
                  <a:lnTo>
                    <a:pt x="397818" y="326620"/>
                  </a:lnTo>
                  <a:lnTo>
                    <a:pt x="398431" y="325678"/>
                  </a:lnTo>
                  <a:lnTo>
                    <a:pt x="346375" y="325678"/>
                  </a:lnTo>
                  <a:lnTo>
                    <a:pt x="332948" y="319678"/>
                  </a:lnTo>
                  <a:lnTo>
                    <a:pt x="291783" y="305912"/>
                  </a:lnTo>
                  <a:lnTo>
                    <a:pt x="253075" y="296970"/>
                  </a:lnTo>
                  <a:lnTo>
                    <a:pt x="233412" y="294528"/>
                  </a:lnTo>
                  <a:lnTo>
                    <a:pt x="213660" y="293675"/>
                  </a:lnTo>
                  <a:close/>
                </a:path>
                <a:path w="567055" h="567054">
                  <a:moveTo>
                    <a:pt x="343290" y="44239"/>
                  </a:moveTo>
                  <a:lnTo>
                    <a:pt x="215543" y="44239"/>
                  </a:lnTo>
                  <a:lnTo>
                    <a:pt x="261241" y="50327"/>
                  </a:lnTo>
                  <a:lnTo>
                    <a:pt x="302206" y="67527"/>
                  </a:lnTo>
                  <a:lnTo>
                    <a:pt x="336845" y="94244"/>
                  </a:lnTo>
                  <a:lnTo>
                    <a:pt x="363561" y="128884"/>
                  </a:lnTo>
                  <a:lnTo>
                    <a:pt x="380761" y="169850"/>
                  </a:lnTo>
                  <a:lnTo>
                    <a:pt x="386848" y="215550"/>
                  </a:lnTo>
                  <a:lnTo>
                    <a:pt x="384230" y="245597"/>
                  </a:lnTo>
                  <a:lnTo>
                    <a:pt x="376495" y="274497"/>
                  </a:lnTo>
                  <a:lnTo>
                    <a:pt x="363817" y="301455"/>
                  </a:lnTo>
                  <a:lnTo>
                    <a:pt x="346375" y="325678"/>
                  </a:lnTo>
                  <a:lnTo>
                    <a:pt x="398431" y="325678"/>
                  </a:lnTo>
                  <a:lnTo>
                    <a:pt x="404188" y="316824"/>
                  </a:lnTo>
                  <a:lnTo>
                    <a:pt x="418027" y="284968"/>
                  </a:lnTo>
                  <a:lnTo>
                    <a:pt x="426395" y="251348"/>
                  </a:lnTo>
                  <a:lnTo>
                    <a:pt x="429204" y="216491"/>
                  </a:lnTo>
                  <a:lnTo>
                    <a:pt x="423886" y="167205"/>
                  </a:lnTo>
                  <a:lnTo>
                    <a:pt x="407981" y="121870"/>
                  </a:lnTo>
                  <a:lnTo>
                    <a:pt x="382773" y="81788"/>
                  </a:lnTo>
                  <a:lnTo>
                    <a:pt x="349547" y="48259"/>
                  </a:lnTo>
                  <a:lnTo>
                    <a:pt x="343290" y="44239"/>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48" name="object 48"/>
            <p:cNvPicPr/>
            <p:nvPr/>
          </p:nvPicPr>
          <p:blipFill>
            <a:blip r:embed="rId8" cstate="print"/>
            <a:stretch>
              <a:fillRect/>
            </a:stretch>
          </p:blipFill>
          <p:spPr>
            <a:xfrm>
              <a:off x="2708115" y="3793670"/>
              <a:ext cx="190129" cy="190136"/>
            </a:xfrm>
            <a:prstGeom prst="rect">
              <a:avLst/>
            </a:prstGeom>
          </p:spPr>
        </p:pic>
        <p:pic>
          <p:nvPicPr>
            <p:cNvPr id="49" name="object 49"/>
            <p:cNvPicPr/>
            <p:nvPr/>
          </p:nvPicPr>
          <p:blipFill>
            <a:blip r:embed="rId9" cstate="print"/>
            <a:stretch>
              <a:fillRect/>
            </a:stretch>
          </p:blipFill>
          <p:spPr>
            <a:xfrm>
              <a:off x="2411629" y="3938626"/>
              <a:ext cx="217421" cy="168486"/>
            </a:xfrm>
            <a:prstGeom prst="rect">
              <a:avLst/>
            </a:prstGeom>
          </p:spPr>
        </p:pic>
        <p:pic>
          <p:nvPicPr>
            <p:cNvPr id="50" name="object 50"/>
            <p:cNvPicPr/>
            <p:nvPr/>
          </p:nvPicPr>
          <p:blipFill>
            <a:blip r:embed="rId10" cstate="print"/>
            <a:stretch>
              <a:fillRect/>
            </a:stretch>
          </p:blipFill>
          <p:spPr>
            <a:xfrm>
              <a:off x="2497454" y="3746784"/>
              <a:ext cx="130655" cy="166427"/>
            </a:xfrm>
            <a:prstGeom prst="rect">
              <a:avLst/>
            </a:prstGeom>
          </p:spPr>
        </p:pic>
        <p:sp>
          <p:nvSpPr>
            <p:cNvPr id="51" name="object 51"/>
            <p:cNvSpPr/>
            <p:nvPr/>
          </p:nvSpPr>
          <p:spPr>
            <a:xfrm>
              <a:off x="6576441" y="872972"/>
              <a:ext cx="1896745" cy="5094605"/>
            </a:xfrm>
            <a:custGeom>
              <a:avLst/>
              <a:gdLst/>
              <a:ahLst/>
              <a:cxnLst/>
              <a:rect l="l" t="t" r="r" b="b"/>
              <a:pathLst>
                <a:path w="1896745" h="5094605">
                  <a:moveTo>
                    <a:pt x="681456" y="432943"/>
                  </a:moveTo>
                  <a:lnTo>
                    <a:pt x="587324" y="338823"/>
                  </a:lnTo>
                  <a:lnTo>
                    <a:pt x="368960" y="338823"/>
                  </a:lnTo>
                  <a:lnTo>
                    <a:pt x="368960" y="28232"/>
                  </a:lnTo>
                  <a:lnTo>
                    <a:pt x="366801" y="17068"/>
                  </a:lnTo>
                  <a:lnTo>
                    <a:pt x="360845" y="8115"/>
                  </a:lnTo>
                  <a:lnTo>
                    <a:pt x="351891" y="2159"/>
                  </a:lnTo>
                  <a:lnTo>
                    <a:pt x="340728" y="0"/>
                  </a:lnTo>
                  <a:lnTo>
                    <a:pt x="329565" y="2159"/>
                  </a:lnTo>
                  <a:lnTo>
                    <a:pt x="320611" y="8115"/>
                  </a:lnTo>
                  <a:lnTo>
                    <a:pt x="314655" y="17068"/>
                  </a:lnTo>
                  <a:lnTo>
                    <a:pt x="312483" y="28232"/>
                  </a:lnTo>
                  <a:lnTo>
                    <a:pt x="312483" y="112915"/>
                  </a:lnTo>
                  <a:lnTo>
                    <a:pt x="95999" y="112915"/>
                  </a:lnTo>
                  <a:lnTo>
                    <a:pt x="8382" y="199885"/>
                  </a:lnTo>
                  <a:lnTo>
                    <a:pt x="0" y="207048"/>
                  </a:lnTo>
                  <a:lnTo>
                    <a:pt x="94119" y="301167"/>
                  </a:lnTo>
                  <a:lnTo>
                    <a:pt x="312483" y="301167"/>
                  </a:lnTo>
                  <a:lnTo>
                    <a:pt x="312483" y="752983"/>
                  </a:lnTo>
                  <a:lnTo>
                    <a:pt x="368960" y="752983"/>
                  </a:lnTo>
                  <a:lnTo>
                    <a:pt x="368960" y="527075"/>
                  </a:lnTo>
                  <a:lnTo>
                    <a:pt x="585444" y="527075"/>
                  </a:lnTo>
                  <a:lnTo>
                    <a:pt x="673074" y="440105"/>
                  </a:lnTo>
                  <a:lnTo>
                    <a:pt x="681456" y="432943"/>
                  </a:lnTo>
                  <a:close/>
                </a:path>
                <a:path w="1896745" h="5094605">
                  <a:moveTo>
                    <a:pt x="1463294" y="4680153"/>
                  </a:moveTo>
                  <a:lnTo>
                    <a:pt x="1387995" y="4680153"/>
                  </a:lnTo>
                  <a:lnTo>
                    <a:pt x="1387995" y="4793107"/>
                  </a:lnTo>
                  <a:lnTo>
                    <a:pt x="1463294" y="4793107"/>
                  </a:lnTo>
                  <a:lnTo>
                    <a:pt x="1463294" y="4680153"/>
                  </a:lnTo>
                  <a:close/>
                </a:path>
                <a:path w="1896745" h="5094605">
                  <a:moveTo>
                    <a:pt x="1576235" y="4614265"/>
                  </a:moveTo>
                  <a:lnTo>
                    <a:pt x="1500936" y="4614265"/>
                  </a:lnTo>
                  <a:lnTo>
                    <a:pt x="1500936" y="4793107"/>
                  </a:lnTo>
                  <a:lnTo>
                    <a:pt x="1576235" y="4793107"/>
                  </a:lnTo>
                  <a:lnTo>
                    <a:pt x="1576235" y="4614265"/>
                  </a:lnTo>
                  <a:close/>
                </a:path>
                <a:path w="1896745" h="5094605">
                  <a:moveTo>
                    <a:pt x="1689188" y="4529556"/>
                  </a:moveTo>
                  <a:lnTo>
                    <a:pt x="1613890" y="4529556"/>
                  </a:lnTo>
                  <a:lnTo>
                    <a:pt x="1613890" y="4793107"/>
                  </a:lnTo>
                  <a:lnTo>
                    <a:pt x="1689188" y="4793107"/>
                  </a:lnTo>
                  <a:lnTo>
                    <a:pt x="1689188" y="4529556"/>
                  </a:lnTo>
                  <a:close/>
                </a:path>
                <a:path w="1896745" h="5094605">
                  <a:moveTo>
                    <a:pt x="1896262" y="4444847"/>
                  </a:moveTo>
                  <a:lnTo>
                    <a:pt x="1894789" y="4437519"/>
                  </a:lnTo>
                  <a:lnTo>
                    <a:pt x="1890763" y="4431525"/>
                  </a:lnTo>
                  <a:lnTo>
                    <a:pt x="1884781" y="4427499"/>
                  </a:lnTo>
                  <a:lnTo>
                    <a:pt x="1877441" y="4426013"/>
                  </a:lnTo>
                  <a:lnTo>
                    <a:pt x="1802130" y="4426013"/>
                  </a:lnTo>
                  <a:lnTo>
                    <a:pt x="1802130" y="4491901"/>
                  </a:lnTo>
                  <a:lnTo>
                    <a:pt x="1802130" y="4830762"/>
                  </a:lnTo>
                  <a:lnTo>
                    <a:pt x="1275041" y="4830762"/>
                  </a:lnTo>
                  <a:lnTo>
                    <a:pt x="1275041" y="4491901"/>
                  </a:lnTo>
                  <a:lnTo>
                    <a:pt x="1802130" y="4491901"/>
                  </a:lnTo>
                  <a:lnTo>
                    <a:pt x="1802130" y="4426013"/>
                  </a:lnTo>
                  <a:lnTo>
                    <a:pt x="1557413" y="4426013"/>
                  </a:lnTo>
                  <a:lnTo>
                    <a:pt x="1557413" y="4407217"/>
                  </a:lnTo>
                  <a:lnTo>
                    <a:pt x="1555940" y="4399877"/>
                  </a:lnTo>
                  <a:lnTo>
                    <a:pt x="1551901" y="4393895"/>
                  </a:lnTo>
                  <a:lnTo>
                    <a:pt x="1545920" y="4389869"/>
                  </a:lnTo>
                  <a:lnTo>
                    <a:pt x="1538592" y="4388396"/>
                  </a:lnTo>
                  <a:lnTo>
                    <a:pt x="1531264" y="4389869"/>
                  </a:lnTo>
                  <a:lnTo>
                    <a:pt x="1525282" y="4393895"/>
                  </a:lnTo>
                  <a:lnTo>
                    <a:pt x="1521244" y="4399877"/>
                  </a:lnTo>
                  <a:lnTo>
                    <a:pt x="1519770" y="4407217"/>
                  </a:lnTo>
                  <a:lnTo>
                    <a:pt x="1519770" y="4426013"/>
                  </a:lnTo>
                  <a:lnTo>
                    <a:pt x="1199743" y="4426013"/>
                  </a:lnTo>
                  <a:lnTo>
                    <a:pt x="1192415" y="4427499"/>
                  </a:lnTo>
                  <a:lnTo>
                    <a:pt x="1186434" y="4431525"/>
                  </a:lnTo>
                  <a:lnTo>
                    <a:pt x="1182395" y="4437519"/>
                  </a:lnTo>
                  <a:lnTo>
                    <a:pt x="1180922" y="4444847"/>
                  </a:lnTo>
                  <a:lnTo>
                    <a:pt x="1182395" y="4452175"/>
                  </a:lnTo>
                  <a:lnTo>
                    <a:pt x="1186434" y="4458157"/>
                  </a:lnTo>
                  <a:lnTo>
                    <a:pt x="1192415" y="4462183"/>
                  </a:lnTo>
                  <a:lnTo>
                    <a:pt x="1199743" y="4463669"/>
                  </a:lnTo>
                  <a:lnTo>
                    <a:pt x="1218565" y="4463669"/>
                  </a:lnTo>
                  <a:lnTo>
                    <a:pt x="1218565" y="4849584"/>
                  </a:lnTo>
                  <a:lnTo>
                    <a:pt x="1199743" y="4849584"/>
                  </a:lnTo>
                  <a:lnTo>
                    <a:pt x="1192415" y="4851070"/>
                  </a:lnTo>
                  <a:lnTo>
                    <a:pt x="1186434" y="4855108"/>
                  </a:lnTo>
                  <a:lnTo>
                    <a:pt x="1182395" y="4861090"/>
                  </a:lnTo>
                  <a:lnTo>
                    <a:pt x="1180922" y="4868418"/>
                  </a:lnTo>
                  <a:lnTo>
                    <a:pt x="1182395" y="4875746"/>
                  </a:lnTo>
                  <a:lnTo>
                    <a:pt x="1186434" y="4881727"/>
                  </a:lnTo>
                  <a:lnTo>
                    <a:pt x="1192415" y="4885753"/>
                  </a:lnTo>
                  <a:lnTo>
                    <a:pt x="1199743" y="4887239"/>
                  </a:lnTo>
                  <a:lnTo>
                    <a:pt x="1487195" y="4887239"/>
                  </a:lnTo>
                  <a:lnTo>
                    <a:pt x="1342250" y="5032197"/>
                  </a:lnTo>
                  <a:lnTo>
                    <a:pt x="1338122" y="5038483"/>
                  </a:lnTo>
                  <a:lnTo>
                    <a:pt x="1336852" y="5045227"/>
                  </a:lnTo>
                  <a:lnTo>
                    <a:pt x="1336776" y="5045608"/>
                  </a:lnTo>
                  <a:lnTo>
                    <a:pt x="1338122" y="5052314"/>
                  </a:lnTo>
                  <a:lnTo>
                    <a:pt x="1338199" y="5052733"/>
                  </a:lnTo>
                  <a:lnTo>
                    <a:pt x="1342288" y="5058829"/>
                  </a:lnTo>
                  <a:lnTo>
                    <a:pt x="1342390" y="5058969"/>
                  </a:lnTo>
                  <a:lnTo>
                    <a:pt x="1348676" y="5063096"/>
                  </a:lnTo>
                  <a:lnTo>
                    <a:pt x="1355813" y="5064455"/>
                  </a:lnTo>
                  <a:lnTo>
                    <a:pt x="1362557" y="5063096"/>
                  </a:lnTo>
                  <a:lnTo>
                    <a:pt x="1362811" y="5063096"/>
                  </a:lnTo>
                  <a:lnTo>
                    <a:pt x="1369161" y="5058829"/>
                  </a:lnTo>
                  <a:lnTo>
                    <a:pt x="1519770" y="4908232"/>
                  </a:lnTo>
                  <a:lnTo>
                    <a:pt x="1519770" y="5075491"/>
                  </a:lnTo>
                  <a:lnTo>
                    <a:pt x="1521244" y="5082819"/>
                  </a:lnTo>
                  <a:lnTo>
                    <a:pt x="1525282" y="5088801"/>
                  </a:lnTo>
                  <a:lnTo>
                    <a:pt x="1531264" y="5092839"/>
                  </a:lnTo>
                  <a:lnTo>
                    <a:pt x="1538592" y="5094313"/>
                  </a:lnTo>
                  <a:lnTo>
                    <a:pt x="1545920" y="5092839"/>
                  </a:lnTo>
                  <a:lnTo>
                    <a:pt x="1551901" y="5088801"/>
                  </a:lnTo>
                  <a:lnTo>
                    <a:pt x="1555940" y="5082819"/>
                  </a:lnTo>
                  <a:lnTo>
                    <a:pt x="1557413" y="5075491"/>
                  </a:lnTo>
                  <a:lnTo>
                    <a:pt x="1557413" y="4908232"/>
                  </a:lnTo>
                  <a:lnTo>
                    <a:pt x="1557413" y="4907940"/>
                  </a:lnTo>
                  <a:lnTo>
                    <a:pt x="1708010" y="5058549"/>
                  </a:lnTo>
                  <a:lnTo>
                    <a:pt x="1714246" y="5062690"/>
                  </a:lnTo>
                  <a:lnTo>
                    <a:pt x="1721332" y="5064061"/>
                  </a:lnTo>
                  <a:lnTo>
                    <a:pt x="1728419" y="5062690"/>
                  </a:lnTo>
                  <a:lnTo>
                    <a:pt x="1734654" y="5058549"/>
                  </a:lnTo>
                  <a:lnTo>
                    <a:pt x="1738782" y="5052314"/>
                  </a:lnTo>
                  <a:lnTo>
                    <a:pt x="1740090" y="5045608"/>
                  </a:lnTo>
                  <a:lnTo>
                    <a:pt x="1740166" y="5045227"/>
                  </a:lnTo>
                  <a:lnTo>
                    <a:pt x="1610690" y="4907940"/>
                  </a:lnTo>
                  <a:lnTo>
                    <a:pt x="1589976" y="4887239"/>
                  </a:lnTo>
                  <a:lnTo>
                    <a:pt x="1877441" y="4887239"/>
                  </a:lnTo>
                  <a:lnTo>
                    <a:pt x="1884781" y="4885753"/>
                  </a:lnTo>
                  <a:lnTo>
                    <a:pt x="1890763" y="4881727"/>
                  </a:lnTo>
                  <a:lnTo>
                    <a:pt x="1894789" y="4875746"/>
                  </a:lnTo>
                  <a:lnTo>
                    <a:pt x="1896262" y="4868418"/>
                  </a:lnTo>
                  <a:lnTo>
                    <a:pt x="1894789" y="4861090"/>
                  </a:lnTo>
                  <a:lnTo>
                    <a:pt x="1890763" y="4855108"/>
                  </a:lnTo>
                  <a:lnTo>
                    <a:pt x="1884781" y="4851070"/>
                  </a:lnTo>
                  <a:lnTo>
                    <a:pt x="1877441" y="4849584"/>
                  </a:lnTo>
                  <a:lnTo>
                    <a:pt x="1858606" y="4849584"/>
                  </a:lnTo>
                  <a:lnTo>
                    <a:pt x="1858606" y="4830762"/>
                  </a:lnTo>
                  <a:lnTo>
                    <a:pt x="1858606" y="4491901"/>
                  </a:lnTo>
                  <a:lnTo>
                    <a:pt x="1858606" y="4463669"/>
                  </a:lnTo>
                  <a:lnTo>
                    <a:pt x="1877441" y="4463669"/>
                  </a:lnTo>
                  <a:lnTo>
                    <a:pt x="1884781" y="4462183"/>
                  </a:lnTo>
                  <a:lnTo>
                    <a:pt x="1890763" y="4458157"/>
                  </a:lnTo>
                  <a:lnTo>
                    <a:pt x="1894789" y="4452175"/>
                  </a:lnTo>
                  <a:lnTo>
                    <a:pt x="1896262" y="4444847"/>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52" name="object 52"/>
            <p:cNvPicPr/>
            <p:nvPr/>
          </p:nvPicPr>
          <p:blipFill>
            <a:blip r:embed="rId11" cstate="print"/>
            <a:stretch>
              <a:fillRect/>
            </a:stretch>
          </p:blipFill>
          <p:spPr>
            <a:xfrm>
              <a:off x="4325614" y="5556582"/>
              <a:ext cx="79063" cy="79066"/>
            </a:xfrm>
            <a:prstGeom prst="rect">
              <a:avLst/>
            </a:prstGeom>
          </p:spPr>
        </p:pic>
        <p:pic>
          <p:nvPicPr>
            <p:cNvPr id="53" name="object 53"/>
            <p:cNvPicPr/>
            <p:nvPr/>
          </p:nvPicPr>
          <p:blipFill>
            <a:blip r:embed="rId12" cstate="print"/>
            <a:stretch>
              <a:fillRect/>
            </a:stretch>
          </p:blipFill>
          <p:spPr>
            <a:xfrm>
              <a:off x="4207018" y="5747659"/>
              <a:ext cx="79063" cy="79066"/>
            </a:xfrm>
            <a:prstGeom prst="rect">
              <a:avLst/>
            </a:prstGeom>
          </p:spPr>
        </p:pic>
        <p:sp>
          <p:nvSpPr>
            <p:cNvPr id="54" name="object 54"/>
            <p:cNvSpPr/>
            <p:nvPr/>
          </p:nvSpPr>
          <p:spPr>
            <a:xfrm>
              <a:off x="2731211" y="1201838"/>
              <a:ext cx="1962785" cy="4982210"/>
            </a:xfrm>
            <a:custGeom>
              <a:avLst/>
              <a:gdLst/>
              <a:ahLst/>
              <a:cxnLst/>
              <a:rect l="l" t="t" r="r" b="b"/>
              <a:pathLst>
                <a:path w="1962785" h="4982210">
                  <a:moveTo>
                    <a:pt x="305904" y="220218"/>
                  </a:moveTo>
                  <a:lnTo>
                    <a:pt x="179768" y="0"/>
                  </a:lnTo>
                  <a:lnTo>
                    <a:pt x="141236" y="25730"/>
                  </a:lnTo>
                  <a:lnTo>
                    <a:pt x="106413" y="56045"/>
                  </a:lnTo>
                  <a:lnTo>
                    <a:pt x="75742" y="90512"/>
                  </a:lnTo>
                  <a:lnTo>
                    <a:pt x="49644" y="128689"/>
                  </a:lnTo>
                  <a:lnTo>
                    <a:pt x="28587" y="170129"/>
                  </a:lnTo>
                  <a:lnTo>
                    <a:pt x="12992" y="214401"/>
                  </a:lnTo>
                  <a:lnTo>
                    <a:pt x="3327" y="261048"/>
                  </a:lnTo>
                  <a:lnTo>
                    <a:pt x="0" y="309638"/>
                  </a:lnTo>
                  <a:lnTo>
                    <a:pt x="254127" y="309638"/>
                  </a:lnTo>
                  <a:lnTo>
                    <a:pt x="257848" y="282308"/>
                  </a:lnTo>
                  <a:lnTo>
                    <a:pt x="268363" y="257517"/>
                  </a:lnTo>
                  <a:lnTo>
                    <a:pt x="284708" y="236448"/>
                  </a:lnTo>
                  <a:lnTo>
                    <a:pt x="305904" y="220218"/>
                  </a:lnTo>
                  <a:close/>
                </a:path>
                <a:path w="1962785" h="4982210">
                  <a:moveTo>
                    <a:pt x="535559" y="620268"/>
                  </a:moveTo>
                  <a:lnTo>
                    <a:pt x="409435" y="399999"/>
                  </a:lnTo>
                  <a:lnTo>
                    <a:pt x="397637" y="405638"/>
                  </a:lnTo>
                  <a:lnTo>
                    <a:pt x="384962" y="409765"/>
                  </a:lnTo>
                  <a:lnTo>
                    <a:pt x="371576" y="412318"/>
                  </a:lnTo>
                  <a:lnTo>
                    <a:pt x="357670" y="413181"/>
                  </a:lnTo>
                  <a:lnTo>
                    <a:pt x="343750" y="412305"/>
                  </a:lnTo>
                  <a:lnTo>
                    <a:pt x="330377" y="409651"/>
                  </a:lnTo>
                  <a:lnTo>
                    <a:pt x="317690" y="405244"/>
                  </a:lnTo>
                  <a:lnTo>
                    <a:pt x="305904" y="399059"/>
                  </a:lnTo>
                  <a:lnTo>
                    <a:pt x="179768" y="620268"/>
                  </a:lnTo>
                  <a:lnTo>
                    <a:pt x="220675" y="640473"/>
                  </a:lnTo>
                  <a:lnTo>
                    <a:pt x="264134" y="655561"/>
                  </a:lnTo>
                  <a:lnTo>
                    <a:pt x="309880" y="664997"/>
                  </a:lnTo>
                  <a:lnTo>
                    <a:pt x="357670" y="668261"/>
                  </a:lnTo>
                  <a:lnTo>
                    <a:pt x="405587" y="665137"/>
                  </a:lnTo>
                  <a:lnTo>
                    <a:pt x="451561" y="655916"/>
                  </a:lnTo>
                  <a:lnTo>
                    <a:pt x="495058" y="640867"/>
                  </a:lnTo>
                  <a:lnTo>
                    <a:pt x="535559" y="620268"/>
                  </a:lnTo>
                  <a:close/>
                </a:path>
                <a:path w="1962785" h="4982210">
                  <a:moveTo>
                    <a:pt x="715340" y="309638"/>
                  </a:moveTo>
                  <a:lnTo>
                    <a:pt x="712012" y="261048"/>
                  </a:lnTo>
                  <a:lnTo>
                    <a:pt x="702335" y="214401"/>
                  </a:lnTo>
                  <a:lnTo>
                    <a:pt x="686752" y="170129"/>
                  </a:lnTo>
                  <a:lnTo>
                    <a:pt x="665683" y="128689"/>
                  </a:lnTo>
                  <a:lnTo>
                    <a:pt x="639597" y="90512"/>
                  </a:lnTo>
                  <a:lnTo>
                    <a:pt x="608914" y="56045"/>
                  </a:lnTo>
                  <a:lnTo>
                    <a:pt x="574090" y="25730"/>
                  </a:lnTo>
                  <a:lnTo>
                    <a:pt x="535559" y="0"/>
                  </a:lnTo>
                  <a:lnTo>
                    <a:pt x="409435" y="220218"/>
                  </a:lnTo>
                  <a:lnTo>
                    <a:pt x="430631" y="236448"/>
                  </a:lnTo>
                  <a:lnTo>
                    <a:pt x="446963" y="257517"/>
                  </a:lnTo>
                  <a:lnTo>
                    <a:pt x="457479" y="282308"/>
                  </a:lnTo>
                  <a:lnTo>
                    <a:pt x="461200" y="309638"/>
                  </a:lnTo>
                  <a:lnTo>
                    <a:pt x="715340" y="309638"/>
                  </a:lnTo>
                  <a:close/>
                </a:path>
                <a:path w="1962785" h="4982210">
                  <a:moveTo>
                    <a:pt x="1962302" y="4657953"/>
                  </a:moveTo>
                  <a:lnTo>
                    <a:pt x="1953006" y="4633366"/>
                  </a:lnTo>
                  <a:lnTo>
                    <a:pt x="1888058" y="4520412"/>
                  </a:lnTo>
                  <a:lnTo>
                    <a:pt x="1887956" y="4513821"/>
                  </a:lnTo>
                  <a:lnTo>
                    <a:pt x="1885327" y="4464659"/>
                  </a:lnTo>
                  <a:lnTo>
                    <a:pt x="1873732" y="4415726"/>
                  </a:lnTo>
                  <a:lnTo>
                    <a:pt x="1853819" y="4369930"/>
                  </a:lnTo>
                  <a:lnTo>
                    <a:pt x="1826145" y="4328299"/>
                  </a:lnTo>
                  <a:lnTo>
                    <a:pt x="1791258" y="4291850"/>
                  </a:lnTo>
                  <a:lnTo>
                    <a:pt x="1749704" y="4261599"/>
                  </a:lnTo>
                  <a:lnTo>
                    <a:pt x="1745932" y="4259808"/>
                  </a:lnTo>
                  <a:lnTo>
                    <a:pt x="1745932" y="4379226"/>
                  </a:lnTo>
                  <a:lnTo>
                    <a:pt x="1745932" y="4407459"/>
                  </a:lnTo>
                  <a:lnTo>
                    <a:pt x="1722399" y="4418762"/>
                  </a:lnTo>
                  <a:lnTo>
                    <a:pt x="1720519" y="4426280"/>
                  </a:lnTo>
                  <a:lnTo>
                    <a:pt x="1712988" y="4439463"/>
                  </a:lnTo>
                  <a:lnTo>
                    <a:pt x="1721459" y="4463935"/>
                  </a:lnTo>
                  <a:lnTo>
                    <a:pt x="1702638" y="4482757"/>
                  </a:lnTo>
                  <a:lnTo>
                    <a:pt x="1678165" y="4474286"/>
                  </a:lnTo>
                  <a:lnTo>
                    <a:pt x="1671574" y="4478058"/>
                  </a:lnTo>
                  <a:lnTo>
                    <a:pt x="1664995" y="4480877"/>
                  </a:lnTo>
                  <a:lnTo>
                    <a:pt x="1657464" y="4482757"/>
                  </a:lnTo>
                  <a:lnTo>
                    <a:pt x="1646161" y="4505350"/>
                  </a:lnTo>
                  <a:lnTo>
                    <a:pt x="1628279" y="4505350"/>
                  </a:lnTo>
                  <a:lnTo>
                    <a:pt x="1628279" y="4570298"/>
                  </a:lnTo>
                  <a:lnTo>
                    <a:pt x="1627403" y="4596650"/>
                  </a:lnTo>
                  <a:lnTo>
                    <a:pt x="1627339" y="4598543"/>
                  </a:lnTo>
                  <a:lnTo>
                    <a:pt x="1603806" y="4609833"/>
                  </a:lnTo>
                  <a:lnTo>
                    <a:pt x="1601927" y="4617364"/>
                  </a:lnTo>
                  <a:lnTo>
                    <a:pt x="1599107" y="4623955"/>
                  </a:lnTo>
                  <a:lnTo>
                    <a:pt x="1595335" y="4630547"/>
                  </a:lnTo>
                  <a:lnTo>
                    <a:pt x="1602867" y="4655020"/>
                  </a:lnTo>
                  <a:lnTo>
                    <a:pt x="1584045" y="4673841"/>
                  </a:lnTo>
                  <a:lnTo>
                    <a:pt x="1559902" y="4665484"/>
                  </a:lnTo>
                  <a:lnTo>
                    <a:pt x="1559369" y="4665484"/>
                  </a:lnTo>
                  <a:lnTo>
                    <a:pt x="1552981" y="4669129"/>
                  </a:lnTo>
                  <a:lnTo>
                    <a:pt x="1546390" y="4671961"/>
                  </a:lnTo>
                  <a:lnTo>
                    <a:pt x="1538859" y="4673841"/>
                  </a:lnTo>
                  <a:lnTo>
                    <a:pt x="1528508" y="4696434"/>
                  </a:lnTo>
                  <a:lnTo>
                    <a:pt x="1502156" y="4696434"/>
                  </a:lnTo>
                  <a:lnTo>
                    <a:pt x="1490865" y="4672901"/>
                  </a:lnTo>
                  <a:lnTo>
                    <a:pt x="1487093" y="4671961"/>
                  </a:lnTo>
                  <a:lnTo>
                    <a:pt x="1483334" y="4671022"/>
                  </a:lnTo>
                  <a:lnTo>
                    <a:pt x="1476743" y="4668190"/>
                  </a:lnTo>
                  <a:lnTo>
                    <a:pt x="1470152" y="4664430"/>
                  </a:lnTo>
                  <a:lnTo>
                    <a:pt x="1445679" y="4671961"/>
                  </a:lnTo>
                  <a:lnTo>
                    <a:pt x="1426857" y="4653127"/>
                  </a:lnTo>
                  <a:lnTo>
                    <a:pt x="1435328" y="4628654"/>
                  </a:lnTo>
                  <a:lnTo>
                    <a:pt x="1431556" y="4622063"/>
                  </a:lnTo>
                  <a:lnTo>
                    <a:pt x="1428737" y="4615485"/>
                  </a:lnTo>
                  <a:lnTo>
                    <a:pt x="1426857" y="4607953"/>
                  </a:lnTo>
                  <a:lnTo>
                    <a:pt x="1403324" y="4596650"/>
                  </a:lnTo>
                  <a:lnTo>
                    <a:pt x="1403324" y="4570298"/>
                  </a:lnTo>
                  <a:lnTo>
                    <a:pt x="1426857" y="4559008"/>
                  </a:lnTo>
                  <a:lnTo>
                    <a:pt x="1428737" y="4551477"/>
                  </a:lnTo>
                  <a:lnTo>
                    <a:pt x="1431556" y="4544885"/>
                  </a:lnTo>
                  <a:lnTo>
                    <a:pt x="1435328" y="4538294"/>
                  </a:lnTo>
                  <a:lnTo>
                    <a:pt x="1426857" y="4513821"/>
                  </a:lnTo>
                  <a:lnTo>
                    <a:pt x="1445679" y="4495000"/>
                  </a:lnTo>
                  <a:lnTo>
                    <a:pt x="1470152" y="4503471"/>
                  </a:lnTo>
                  <a:lnTo>
                    <a:pt x="1476743" y="4499699"/>
                  </a:lnTo>
                  <a:lnTo>
                    <a:pt x="1483334" y="4496879"/>
                  </a:lnTo>
                  <a:lnTo>
                    <a:pt x="1490865" y="4495000"/>
                  </a:lnTo>
                  <a:lnTo>
                    <a:pt x="1502156" y="4471467"/>
                  </a:lnTo>
                  <a:lnTo>
                    <a:pt x="1529448" y="4471467"/>
                  </a:lnTo>
                  <a:lnTo>
                    <a:pt x="1540751" y="4495000"/>
                  </a:lnTo>
                  <a:lnTo>
                    <a:pt x="1548269" y="4496879"/>
                  </a:lnTo>
                  <a:lnTo>
                    <a:pt x="1554861" y="4499699"/>
                  </a:lnTo>
                  <a:lnTo>
                    <a:pt x="1561452" y="4503471"/>
                  </a:lnTo>
                  <a:lnTo>
                    <a:pt x="1585925" y="4495000"/>
                  </a:lnTo>
                  <a:lnTo>
                    <a:pt x="1604746" y="4513821"/>
                  </a:lnTo>
                  <a:lnTo>
                    <a:pt x="1596275" y="4538294"/>
                  </a:lnTo>
                  <a:lnTo>
                    <a:pt x="1600047" y="4544885"/>
                  </a:lnTo>
                  <a:lnTo>
                    <a:pt x="1602867" y="4551477"/>
                  </a:lnTo>
                  <a:lnTo>
                    <a:pt x="1604746" y="4559008"/>
                  </a:lnTo>
                  <a:lnTo>
                    <a:pt x="1628279" y="4570298"/>
                  </a:lnTo>
                  <a:lnTo>
                    <a:pt x="1628279" y="4505350"/>
                  </a:lnTo>
                  <a:lnTo>
                    <a:pt x="1619808" y="4505350"/>
                  </a:lnTo>
                  <a:lnTo>
                    <a:pt x="1614843" y="4495000"/>
                  </a:lnTo>
                  <a:lnTo>
                    <a:pt x="1608518" y="4481817"/>
                  </a:lnTo>
                  <a:lnTo>
                    <a:pt x="1600987" y="4479937"/>
                  </a:lnTo>
                  <a:lnTo>
                    <a:pt x="1594396" y="4477118"/>
                  </a:lnTo>
                  <a:lnTo>
                    <a:pt x="1587804" y="4473346"/>
                  </a:lnTo>
                  <a:lnTo>
                    <a:pt x="1563331" y="4481817"/>
                  </a:lnTo>
                  <a:lnTo>
                    <a:pt x="1552981" y="4471467"/>
                  </a:lnTo>
                  <a:lnTo>
                    <a:pt x="1544510" y="4462996"/>
                  </a:lnTo>
                  <a:lnTo>
                    <a:pt x="1552981" y="4438523"/>
                  </a:lnTo>
                  <a:lnTo>
                    <a:pt x="1549222" y="4431931"/>
                  </a:lnTo>
                  <a:lnTo>
                    <a:pt x="1546390" y="4425340"/>
                  </a:lnTo>
                  <a:lnTo>
                    <a:pt x="1544510" y="4417809"/>
                  </a:lnTo>
                  <a:lnTo>
                    <a:pt x="1520977" y="4406519"/>
                  </a:lnTo>
                  <a:lnTo>
                    <a:pt x="1520977" y="4380166"/>
                  </a:lnTo>
                  <a:lnTo>
                    <a:pt x="1544510" y="4368863"/>
                  </a:lnTo>
                  <a:lnTo>
                    <a:pt x="1546390" y="4361332"/>
                  </a:lnTo>
                  <a:lnTo>
                    <a:pt x="1549222" y="4354754"/>
                  </a:lnTo>
                  <a:lnTo>
                    <a:pt x="1552981" y="4348162"/>
                  </a:lnTo>
                  <a:lnTo>
                    <a:pt x="1545450" y="4323689"/>
                  </a:lnTo>
                  <a:lnTo>
                    <a:pt x="1564271" y="4304868"/>
                  </a:lnTo>
                  <a:lnTo>
                    <a:pt x="1588744" y="4313339"/>
                  </a:lnTo>
                  <a:lnTo>
                    <a:pt x="1595335" y="4309567"/>
                  </a:lnTo>
                  <a:lnTo>
                    <a:pt x="1601927" y="4306748"/>
                  </a:lnTo>
                  <a:lnTo>
                    <a:pt x="1609458" y="4304868"/>
                  </a:lnTo>
                  <a:lnTo>
                    <a:pt x="1620748" y="4281360"/>
                  </a:lnTo>
                  <a:lnTo>
                    <a:pt x="1647101" y="4281360"/>
                  </a:lnTo>
                  <a:lnTo>
                    <a:pt x="1658404" y="4303915"/>
                  </a:lnTo>
                  <a:lnTo>
                    <a:pt x="1665935" y="4305808"/>
                  </a:lnTo>
                  <a:lnTo>
                    <a:pt x="1672513" y="4308627"/>
                  </a:lnTo>
                  <a:lnTo>
                    <a:pt x="1679105" y="4312386"/>
                  </a:lnTo>
                  <a:lnTo>
                    <a:pt x="1703578" y="4303915"/>
                  </a:lnTo>
                  <a:lnTo>
                    <a:pt x="1722399" y="4322750"/>
                  </a:lnTo>
                  <a:lnTo>
                    <a:pt x="1713928" y="4347222"/>
                  </a:lnTo>
                  <a:lnTo>
                    <a:pt x="1717700" y="4353814"/>
                  </a:lnTo>
                  <a:lnTo>
                    <a:pt x="1720519" y="4360392"/>
                  </a:lnTo>
                  <a:lnTo>
                    <a:pt x="1722399" y="4367923"/>
                  </a:lnTo>
                  <a:lnTo>
                    <a:pt x="1745932" y="4379226"/>
                  </a:lnTo>
                  <a:lnTo>
                    <a:pt x="1745932" y="4259808"/>
                  </a:lnTo>
                  <a:lnTo>
                    <a:pt x="1703463" y="4239628"/>
                  </a:lnTo>
                  <a:lnTo>
                    <a:pt x="1654911" y="4226458"/>
                  </a:lnTo>
                  <a:lnTo>
                    <a:pt x="1605216" y="4222064"/>
                  </a:lnTo>
                  <a:lnTo>
                    <a:pt x="1555521" y="4226458"/>
                  </a:lnTo>
                  <a:lnTo>
                    <a:pt x="1506982" y="4239628"/>
                  </a:lnTo>
                  <a:lnTo>
                    <a:pt x="1460741" y="4261599"/>
                  </a:lnTo>
                  <a:lnTo>
                    <a:pt x="1419186" y="4291520"/>
                  </a:lnTo>
                  <a:lnTo>
                    <a:pt x="1384287" y="4327880"/>
                  </a:lnTo>
                  <a:lnTo>
                    <a:pt x="1356614" y="4369574"/>
                  </a:lnTo>
                  <a:lnTo>
                    <a:pt x="1336700" y="4415510"/>
                  </a:lnTo>
                  <a:lnTo>
                    <a:pt x="1325105" y="4464659"/>
                  </a:lnTo>
                  <a:lnTo>
                    <a:pt x="1322476" y="4513821"/>
                  </a:lnTo>
                  <a:lnTo>
                    <a:pt x="1322374" y="4515701"/>
                  </a:lnTo>
                  <a:lnTo>
                    <a:pt x="1327150" y="4568495"/>
                  </a:lnTo>
                  <a:lnTo>
                    <a:pt x="1341145" y="4618799"/>
                  </a:lnTo>
                  <a:lnTo>
                    <a:pt x="1363853" y="4665484"/>
                  </a:lnTo>
                  <a:lnTo>
                    <a:pt x="1394790" y="4707420"/>
                  </a:lnTo>
                  <a:lnTo>
                    <a:pt x="1433449" y="4743488"/>
                  </a:lnTo>
                  <a:lnTo>
                    <a:pt x="1433449" y="4981638"/>
                  </a:lnTo>
                  <a:lnTo>
                    <a:pt x="1730870" y="4981638"/>
                  </a:lnTo>
                  <a:lnTo>
                    <a:pt x="1730870" y="4868684"/>
                  </a:lnTo>
                  <a:lnTo>
                    <a:pt x="1776996" y="4868684"/>
                  </a:lnTo>
                  <a:lnTo>
                    <a:pt x="1820062" y="4859972"/>
                  </a:lnTo>
                  <a:lnTo>
                    <a:pt x="1856054" y="4835741"/>
                  </a:lnTo>
                  <a:lnTo>
                    <a:pt x="1879828" y="4798911"/>
                  </a:lnTo>
                  <a:lnTo>
                    <a:pt x="1888058" y="4755731"/>
                  </a:lnTo>
                  <a:lnTo>
                    <a:pt x="1888058" y="4699254"/>
                  </a:lnTo>
                  <a:lnTo>
                    <a:pt x="1929472" y="4699254"/>
                  </a:lnTo>
                  <a:lnTo>
                    <a:pt x="1936838" y="4696434"/>
                  </a:lnTo>
                  <a:lnTo>
                    <a:pt x="1946656" y="4692662"/>
                  </a:lnTo>
                  <a:lnTo>
                    <a:pt x="1958886" y="4678311"/>
                  </a:lnTo>
                  <a:lnTo>
                    <a:pt x="1959635" y="4673841"/>
                  </a:lnTo>
                  <a:lnTo>
                    <a:pt x="1962302" y="4657953"/>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55" name="object 55"/>
            <p:cNvPicPr/>
            <p:nvPr/>
          </p:nvPicPr>
          <p:blipFill>
            <a:blip r:embed="rId13" cstate="print"/>
            <a:stretch>
              <a:fillRect/>
            </a:stretch>
          </p:blipFill>
          <p:spPr>
            <a:xfrm>
              <a:off x="3022998" y="1445587"/>
              <a:ext cx="131773" cy="131777"/>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290690"/>
            <a:ext cx="12183110" cy="466725"/>
            <a:chOff x="0" y="6290690"/>
            <a:chExt cx="12183110" cy="466725"/>
          </a:xfrm>
        </p:grpSpPr>
        <p:pic>
          <p:nvPicPr>
            <p:cNvPr id="3" name="object 3"/>
            <p:cNvPicPr/>
            <p:nvPr/>
          </p:nvPicPr>
          <p:blipFill>
            <a:blip r:embed="rId2" cstate="print"/>
            <a:stretch>
              <a:fillRect/>
            </a:stretch>
          </p:blipFill>
          <p:spPr>
            <a:xfrm>
              <a:off x="0" y="6290690"/>
              <a:ext cx="12182855" cy="466654"/>
            </a:xfrm>
            <a:prstGeom prst="rect">
              <a:avLst/>
            </a:prstGeom>
          </p:spPr>
        </p:pic>
        <p:pic>
          <p:nvPicPr>
            <p:cNvPr id="4" name="object 4"/>
            <p:cNvPicPr/>
            <p:nvPr/>
          </p:nvPicPr>
          <p:blipFill>
            <a:blip r:embed="rId3" cstate="print"/>
            <a:stretch>
              <a:fillRect/>
            </a:stretch>
          </p:blipFill>
          <p:spPr>
            <a:xfrm>
              <a:off x="541020" y="6451091"/>
              <a:ext cx="3867912" cy="254508"/>
            </a:xfrm>
            <a:prstGeom prst="rect">
              <a:avLst/>
            </a:prstGeom>
          </p:spPr>
        </p:pic>
      </p:grpSp>
      <p:sp>
        <p:nvSpPr>
          <p:cNvPr id="5" name="object 5" descr="$PPTXTitle"/>
          <p:cNvSpPr txBox="1">
            <a:spLocks noGrp="1"/>
          </p:cNvSpPr>
          <p:nvPr>
            <p:ph type="title"/>
          </p:nvPr>
        </p:nvSpPr>
        <p:spPr>
          <a:xfrm>
            <a:off x="416153" y="116205"/>
            <a:ext cx="2103755" cy="513715"/>
          </a:xfrm>
          <a:prstGeom prst="rect">
            <a:avLst/>
          </a:prstGeom>
        </p:spPr>
        <p:txBody>
          <a:bodyPr vert="horz" wrap="square" lIns="0" tIns="12700" rIns="0" bIns="0" rtlCol="0">
            <a:spAutoFit/>
          </a:bodyPr>
          <a:lstStyle/>
          <a:p>
            <a:pPr marL="12700">
              <a:lnSpc>
                <a:spcPct val="100000"/>
              </a:lnSpc>
              <a:spcBef>
                <a:spcPts val="100"/>
              </a:spcBef>
            </a:pPr>
            <a:r>
              <a:rPr sz="3200" b="1" spc="-10" dirty="0">
                <a:latin typeface="Arial"/>
                <a:cs typeface="Arial"/>
              </a:rPr>
              <a:t>Resources</a:t>
            </a:r>
            <a:endParaRPr sz="3200">
              <a:latin typeface="Arial"/>
              <a:cs typeface="Arial"/>
            </a:endParaRPr>
          </a:p>
        </p:txBody>
      </p:sp>
      <p:graphicFrame>
        <p:nvGraphicFramePr>
          <p:cNvPr id="6" name="object 6"/>
          <p:cNvGraphicFramePr>
            <a:graphicFrameLocks noGrp="1"/>
          </p:cNvGraphicFramePr>
          <p:nvPr/>
        </p:nvGraphicFramePr>
        <p:xfrm>
          <a:off x="371767" y="667893"/>
          <a:ext cx="11361419" cy="3406775"/>
        </p:xfrm>
        <a:graphic>
          <a:graphicData uri="http://schemas.openxmlformats.org/drawingml/2006/table">
            <a:tbl>
              <a:tblPr firstRow="1" bandRow="1">
                <a:tableStyleId>{2D5ABB26-0587-4C30-8999-92F81FD0307C}</a:tableStyleId>
              </a:tblPr>
              <a:tblGrid>
                <a:gridCol w="5595620">
                  <a:extLst>
                    <a:ext uri="{9D8B030D-6E8A-4147-A177-3AD203B41FA5}">
                      <a16:colId xmlns:a16="http://schemas.microsoft.com/office/drawing/2014/main" val="20000"/>
                    </a:ext>
                  </a:extLst>
                </a:gridCol>
                <a:gridCol w="733425">
                  <a:extLst>
                    <a:ext uri="{9D8B030D-6E8A-4147-A177-3AD203B41FA5}">
                      <a16:colId xmlns:a16="http://schemas.microsoft.com/office/drawing/2014/main" val="20001"/>
                    </a:ext>
                  </a:extLst>
                </a:gridCol>
                <a:gridCol w="4033520">
                  <a:extLst>
                    <a:ext uri="{9D8B030D-6E8A-4147-A177-3AD203B41FA5}">
                      <a16:colId xmlns:a16="http://schemas.microsoft.com/office/drawing/2014/main" val="20002"/>
                    </a:ext>
                  </a:extLst>
                </a:gridCol>
                <a:gridCol w="998854">
                  <a:extLst>
                    <a:ext uri="{9D8B030D-6E8A-4147-A177-3AD203B41FA5}">
                      <a16:colId xmlns:a16="http://schemas.microsoft.com/office/drawing/2014/main" val="20003"/>
                    </a:ext>
                  </a:extLst>
                </a:gridCol>
              </a:tblGrid>
              <a:tr h="328295">
                <a:tc>
                  <a:txBody>
                    <a:bodyPr/>
                    <a:lstStyle/>
                    <a:p>
                      <a:pPr algn="ctr">
                        <a:lnSpc>
                          <a:spcPct val="100000"/>
                        </a:lnSpc>
                        <a:spcBef>
                          <a:spcPts val="315"/>
                        </a:spcBef>
                      </a:pPr>
                      <a:r>
                        <a:rPr sz="1400" b="1" spc="-10" dirty="0">
                          <a:solidFill>
                            <a:srgbClr val="FFFFFF"/>
                          </a:solidFill>
                          <a:latin typeface="Arial"/>
                          <a:cs typeface="Arial"/>
                        </a:rPr>
                        <a:t>Resource</a:t>
                      </a:r>
                      <a:endParaRPr sz="14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087"/>
                    </a:solidFill>
                  </a:tcPr>
                </a:tc>
                <a:tc>
                  <a:txBody>
                    <a:bodyPr/>
                    <a:lstStyle/>
                    <a:p>
                      <a:pPr marR="39370" algn="ctr">
                        <a:lnSpc>
                          <a:spcPct val="100000"/>
                        </a:lnSpc>
                        <a:spcBef>
                          <a:spcPts val="315"/>
                        </a:spcBef>
                      </a:pPr>
                      <a:r>
                        <a:rPr sz="1400" b="1" spc="-20" dirty="0">
                          <a:solidFill>
                            <a:srgbClr val="FFFFFF"/>
                          </a:solidFill>
                          <a:latin typeface="Arial"/>
                          <a:cs typeface="Arial"/>
                        </a:rPr>
                        <a:t>Link</a:t>
                      </a:r>
                      <a:endParaRPr sz="14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087"/>
                    </a:solidFill>
                  </a:tcPr>
                </a:tc>
                <a:tc>
                  <a:txBody>
                    <a:bodyPr/>
                    <a:lstStyle/>
                    <a:p>
                      <a:pPr marL="1905" algn="ctr">
                        <a:lnSpc>
                          <a:spcPct val="100000"/>
                        </a:lnSpc>
                        <a:spcBef>
                          <a:spcPts val="315"/>
                        </a:spcBef>
                      </a:pPr>
                      <a:r>
                        <a:rPr sz="1400" b="1" spc="-10" dirty="0">
                          <a:solidFill>
                            <a:srgbClr val="FFFFFF"/>
                          </a:solidFill>
                          <a:latin typeface="Arial"/>
                          <a:cs typeface="Arial"/>
                        </a:rPr>
                        <a:t>Resource</a:t>
                      </a:r>
                      <a:endParaRPr sz="14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087"/>
                    </a:solidFill>
                  </a:tcPr>
                </a:tc>
                <a:tc>
                  <a:txBody>
                    <a:bodyPr/>
                    <a:lstStyle/>
                    <a:p>
                      <a:pPr algn="ctr">
                        <a:lnSpc>
                          <a:spcPct val="100000"/>
                        </a:lnSpc>
                        <a:spcBef>
                          <a:spcPts val="315"/>
                        </a:spcBef>
                      </a:pPr>
                      <a:r>
                        <a:rPr sz="1400" b="1" spc="-20" dirty="0">
                          <a:solidFill>
                            <a:srgbClr val="FFFFFF"/>
                          </a:solidFill>
                          <a:latin typeface="Arial"/>
                          <a:cs typeface="Arial"/>
                        </a:rPr>
                        <a:t>Link</a:t>
                      </a:r>
                      <a:endParaRPr sz="1400">
                        <a:latin typeface="Arial"/>
                        <a:cs typeface="Arial"/>
                      </a:endParaRPr>
                    </a:p>
                  </a:txBody>
                  <a:tcPr marL="0" marR="0" marT="4000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A087"/>
                    </a:solidFill>
                  </a:tcPr>
                </a:tc>
                <a:extLst>
                  <a:ext uri="{0D108BD9-81ED-4DB2-BD59-A6C34878D82A}">
                    <a16:rowId xmlns:a16="http://schemas.microsoft.com/office/drawing/2014/main" val="10000"/>
                  </a:ext>
                </a:extLst>
              </a:tr>
              <a:tr h="574675">
                <a:tc>
                  <a:txBody>
                    <a:bodyPr/>
                    <a:lstStyle/>
                    <a:p>
                      <a:pPr marL="91440" marR="612140">
                        <a:lnSpc>
                          <a:spcPct val="100000"/>
                        </a:lnSpc>
                        <a:spcBef>
                          <a:spcPts val="540"/>
                        </a:spcBef>
                      </a:pPr>
                      <a:r>
                        <a:rPr sz="1400" dirty="0">
                          <a:latin typeface="Arial"/>
                          <a:cs typeface="Arial"/>
                        </a:rPr>
                        <a:t>The</a:t>
                      </a:r>
                      <a:r>
                        <a:rPr sz="1400" spc="-40" dirty="0">
                          <a:latin typeface="Arial"/>
                          <a:cs typeface="Arial"/>
                        </a:rPr>
                        <a:t> </a:t>
                      </a:r>
                      <a:r>
                        <a:rPr sz="1400" dirty="0">
                          <a:latin typeface="Arial"/>
                          <a:cs typeface="Arial"/>
                        </a:rPr>
                        <a:t>Framework</a:t>
                      </a:r>
                      <a:r>
                        <a:rPr sz="1400" spc="-30" dirty="0">
                          <a:latin typeface="Arial"/>
                          <a:cs typeface="Arial"/>
                        </a:rPr>
                        <a:t> </a:t>
                      </a:r>
                      <a:r>
                        <a:rPr sz="1400" dirty="0">
                          <a:latin typeface="Arial"/>
                          <a:cs typeface="Arial"/>
                        </a:rPr>
                        <a:t>of</a:t>
                      </a:r>
                      <a:r>
                        <a:rPr sz="1400" spc="-30" dirty="0">
                          <a:latin typeface="Arial"/>
                          <a:cs typeface="Arial"/>
                        </a:rPr>
                        <a:t> </a:t>
                      </a:r>
                      <a:r>
                        <a:rPr sz="1400" dirty="0">
                          <a:latin typeface="Arial"/>
                          <a:cs typeface="Arial"/>
                        </a:rPr>
                        <a:t>Modifiable</a:t>
                      </a:r>
                      <a:r>
                        <a:rPr sz="1400" spc="-50" dirty="0">
                          <a:latin typeface="Arial"/>
                          <a:cs typeface="Arial"/>
                        </a:rPr>
                        <a:t> </a:t>
                      </a:r>
                      <a:r>
                        <a:rPr sz="1400" dirty="0">
                          <a:latin typeface="Arial"/>
                          <a:cs typeface="Arial"/>
                        </a:rPr>
                        <a:t>Factors</a:t>
                      </a:r>
                      <a:r>
                        <a:rPr sz="1400" spc="-65" dirty="0">
                          <a:latin typeface="Arial"/>
                          <a:cs typeface="Arial"/>
                        </a:rPr>
                        <a:t> </a:t>
                      </a:r>
                      <a:r>
                        <a:rPr sz="1400" dirty="0">
                          <a:latin typeface="Arial"/>
                          <a:cs typeface="Arial"/>
                        </a:rPr>
                        <a:t>of</a:t>
                      </a:r>
                      <a:r>
                        <a:rPr sz="1400" spc="-30" dirty="0">
                          <a:latin typeface="Arial"/>
                          <a:cs typeface="Arial"/>
                        </a:rPr>
                        <a:t> </a:t>
                      </a:r>
                      <a:r>
                        <a:rPr sz="1400" dirty="0">
                          <a:latin typeface="Arial"/>
                          <a:cs typeface="Arial"/>
                        </a:rPr>
                        <a:t>the</a:t>
                      </a:r>
                      <a:r>
                        <a:rPr sz="1400" spc="-35" dirty="0">
                          <a:latin typeface="Arial"/>
                          <a:cs typeface="Arial"/>
                        </a:rPr>
                        <a:t> </a:t>
                      </a:r>
                      <a:r>
                        <a:rPr sz="1400" dirty="0">
                          <a:latin typeface="Arial"/>
                          <a:cs typeface="Arial"/>
                        </a:rPr>
                        <a:t>mental</a:t>
                      </a:r>
                      <a:r>
                        <a:rPr sz="1400" spc="-45" dirty="0">
                          <a:latin typeface="Arial"/>
                          <a:cs typeface="Arial"/>
                        </a:rPr>
                        <a:t> </a:t>
                      </a:r>
                      <a:r>
                        <a:rPr sz="1400" dirty="0">
                          <a:latin typeface="Arial"/>
                          <a:cs typeface="Arial"/>
                        </a:rPr>
                        <a:t>health</a:t>
                      </a:r>
                      <a:r>
                        <a:rPr sz="1400" spc="-45" dirty="0">
                          <a:latin typeface="Arial"/>
                          <a:cs typeface="Arial"/>
                        </a:rPr>
                        <a:t> </a:t>
                      </a:r>
                      <a:r>
                        <a:rPr sz="1400" spc="-25" dirty="0">
                          <a:latin typeface="Arial"/>
                          <a:cs typeface="Arial"/>
                        </a:rPr>
                        <a:t>and </a:t>
                      </a:r>
                      <a:r>
                        <a:rPr sz="1400" dirty="0">
                          <a:latin typeface="Arial"/>
                          <a:cs typeface="Arial"/>
                        </a:rPr>
                        <a:t>wellbeing</a:t>
                      </a:r>
                      <a:r>
                        <a:rPr sz="1400" spc="-35" dirty="0">
                          <a:latin typeface="Arial"/>
                          <a:cs typeface="Arial"/>
                        </a:rPr>
                        <a:t> </a:t>
                      </a:r>
                      <a:r>
                        <a:rPr sz="1400" dirty="0">
                          <a:latin typeface="Arial"/>
                          <a:cs typeface="Arial"/>
                        </a:rPr>
                        <a:t>for</a:t>
                      </a:r>
                      <a:r>
                        <a:rPr sz="1400" spc="-50" dirty="0">
                          <a:latin typeface="Arial"/>
                          <a:cs typeface="Arial"/>
                        </a:rPr>
                        <a:t> </a:t>
                      </a:r>
                      <a:r>
                        <a:rPr sz="1400" dirty="0">
                          <a:latin typeface="Arial"/>
                          <a:cs typeface="Arial"/>
                        </a:rPr>
                        <a:t>babies,</a:t>
                      </a:r>
                      <a:r>
                        <a:rPr sz="1400" spc="-50" dirty="0">
                          <a:latin typeface="Arial"/>
                          <a:cs typeface="Arial"/>
                        </a:rPr>
                        <a:t> </a:t>
                      </a:r>
                      <a:r>
                        <a:rPr sz="1400" dirty="0">
                          <a:latin typeface="Arial"/>
                          <a:cs typeface="Arial"/>
                        </a:rPr>
                        <a:t>children</a:t>
                      </a:r>
                      <a:r>
                        <a:rPr sz="1400" spc="-65" dirty="0">
                          <a:latin typeface="Arial"/>
                          <a:cs typeface="Arial"/>
                        </a:rPr>
                        <a:t> </a:t>
                      </a:r>
                      <a:r>
                        <a:rPr sz="1400" dirty="0">
                          <a:latin typeface="Arial"/>
                          <a:cs typeface="Arial"/>
                        </a:rPr>
                        <a:t>and</a:t>
                      </a:r>
                      <a:r>
                        <a:rPr sz="1400" spc="-40" dirty="0">
                          <a:latin typeface="Arial"/>
                          <a:cs typeface="Arial"/>
                        </a:rPr>
                        <a:t> </a:t>
                      </a:r>
                      <a:r>
                        <a:rPr sz="1400" dirty="0">
                          <a:latin typeface="Arial"/>
                          <a:cs typeface="Arial"/>
                        </a:rPr>
                        <a:t>young</a:t>
                      </a:r>
                      <a:r>
                        <a:rPr sz="1400" spc="-30" dirty="0">
                          <a:latin typeface="Arial"/>
                          <a:cs typeface="Arial"/>
                        </a:rPr>
                        <a:t> </a:t>
                      </a:r>
                      <a:r>
                        <a:rPr sz="1400" spc="-10" dirty="0">
                          <a:latin typeface="Arial"/>
                          <a:cs typeface="Arial"/>
                        </a:rPr>
                        <a:t>people</a:t>
                      </a:r>
                      <a:endParaRPr sz="1400">
                        <a:latin typeface="Arial"/>
                        <a:cs typeface="Arial"/>
                      </a:endParaRPr>
                    </a:p>
                  </a:txBody>
                  <a:tcPr marL="0" marR="0" marT="685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DA"/>
                    </a:solidFill>
                  </a:tcPr>
                </a:tc>
                <a:tc>
                  <a:txBody>
                    <a:bodyPr/>
                    <a:lstStyle/>
                    <a:p>
                      <a:pPr algn="ctr">
                        <a:lnSpc>
                          <a:spcPct val="100000"/>
                        </a:lnSpc>
                        <a:spcBef>
                          <a:spcPts val="1380"/>
                        </a:spcBef>
                      </a:pPr>
                      <a:r>
                        <a:rPr sz="1400" u="sng" spc="-20" dirty="0">
                          <a:solidFill>
                            <a:srgbClr val="0062BD"/>
                          </a:solidFill>
                          <a:uFill>
                            <a:solidFill>
                              <a:srgbClr val="0062BD"/>
                            </a:solidFill>
                          </a:uFill>
                          <a:latin typeface="Arial"/>
                          <a:cs typeface="Arial"/>
                          <a:hlinkClick r:id="rId4"/>
                        </a:rPr>
                        <a:t>Link</a:t>
                      </a:r>
                      <a:endParaRPr sz="1400">
                        <a:latin typeface="Arial"/>
                        <a:cs typeface="Arial"/>
                      </a:endParaRPr>
                    </a:p>
                  </a:txBody>
                  <a:tcPr marL="0" marR="0" marT="175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DA"/>
                    </a:solidFill>
                  </a:tcPr>
                </a:tc>
                <a:tc>
                  <a:txBody>
                    <a:bodyPr/>
                    <a:lstStyle/>
                    <a:p>
                      <a:pPr marL="92075">
                        <a:lnSpc>
                          <a:spcPct val="100000"/>
                        </a:lnSpc>
                        <a:spcBef>
                          <a:spcPts val="1380"/>
                        </a:spcBef>
                      </a:pPr>
                      <a:r>
                        <a:rPr sz="1400" dirty="0">
                          <a:latin typeface="Arial"/>
                          <a:cs typeface="Arial"/>
                        </a:rPr>
                        <a:t>Campaign</a:t>
                      </a:r>
                      <a:r>
                        <a:rPr sz="1400" spc="-75" dirty="0">
                          <a:latin typeface="Arial"/>
                          <a:cs typeface="Arial"/>
                        </a:rPr>
                        <a:t> </a:t>
                      </a:r>
                      <a:r>
                        <a:rPr sz="1400" spc="-10" dirty="0">
                          <a:latin typeface="Arial"/>
                          <a:cs typeface="Arial"/>
                        </a:rPr>
                        <a:t>Resources</a:t>
                      </a:r>
                      <a:endParaRPr sz="1400">
                        <a:latin typeface="Arial"/>
                        <a:cs typeface="Arial"/>
                      </a:endParaRPr>
                    </a:p>
                  </a:txBody>
                  <a:tcPr marL="0" marR="0" marT="175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DA"/>
                    </a:solidFill>
                  </a:tcPr>
                </a:tc>
                <a:tc>
                  <a:txBody>
                    <a:bodyPr/>
                    <a:lstStyle/>
                    <a:p>
                      <a:pPr marL="635" algn="ctr">
                        <a:lnSpc>
                          <a:spcPct val="100000"/>
                        </a:lnSpc>
                        <a:spcBef>
                          <a:spcPts val="1380"/>
                        </a:spcBef>
                      </a:pPr>
                      <a:r>
                        <a:rPr sz="1400" u="sng" spc="-20" dirty="0">
                          <a:solidFill>
                            <a:srgbClr val="0062BD"/>
                          </a:solidFill>
                          <a:uFill>
                            <a:solidFill>
                              <a:srgbClr val="0062BD"/>
                            </a:solidFill>
                          </a:uFill>
                          <a:latin typeface="Arial"/>
                          <a:cs typeface="Arial"/>
                          <a:hlinkClick r:id="rId5"/>
                        </a:rPr>
                        <a:t>Link</a:t>
                      </a:r>
                      <a:endParaRPr sz="1400">
                        <a:latin typeface="Arial"/>
                        <a:cs typeface="Arial"/>
                      </a:endParaRPr>
                    </a:p>
                  </a:txBody>
                  <a:tcPr marL="0" marR="0" marT="17526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ADFDA"/>
                    </a:solidFill>
                  </a:tcPr>
                </a:tc>
                <a:extLst>
                  <a:ext uri="{0D108BD9-81ED-4DB2-BD59-A6C34878D82A}">
                    <a16:rowId xmlns:a16="http://schemas.microsoft.com/office/drawing/2014/main" val="10001"/>
                  </a:ext>
                </a:extLst>
              </a:tr>
              <a:tr h="779780">
                <a:tc>
                  <a:txBody>
                    <a:bodyPr/>
                    <a:lstStyle/>
                    <a:p>
                      <a:pPr marL="91440" marR="311785">
                        <a:lnSpc>
                          <a:spcPct val="100000"/>
                        </a:lnSpc>
                        <a:spcBef>
                          <a:spcPts val="505"/>
                        </a:spcBef>
                      </a:pPr>
                      <a:r>
                        <a:rPr sz="1400" dirty="0">
                          <a:latin typeface="Arial"/>
                          <a:cs typeface="Arial"/>
                        </a:rPr>
                        <a:t>Improving</a:t>
                      </a:r>
                      <a:r>
                        <a:rPr sz="1400" spc="-45" dirty="0">
                          <a:latin typeface="Arial"/>
                          <a:cs typeface="Arial"/>
                        </a:rPr>
                        <a:t> </a:t>
                      </a:r>
                      <a:r>
                        <a:rPr sz="1400" dirty="0">
                          <a:latin typeface="Arial"/>
                          <a:cs typeface="Arial"/>
                        </a:rPr>
                        <a:t>the</a:t>
                      </a:r>
                      <a:r>
                        <a:rPr sz="1400" spc="-55" dirty="0">
                          <a:latin typeface="Arial"/>
                          <a:cs typeface="Arial"/>
                        </a:rPr>
                        <a:t> </a:t>
                      </a:r>
                      <a:r>
                        <a:rPr sz="1400" dirty="0">
                          <a:latin typeface="Arial"/>
                          <a:cs typeface="Arial"/>
                        </a:rPr>
                        <a:t>mental</a:t>
                      </a:r>
                      <a:r>
                        <a:rPr sz="1400" spc="-40" dirty="0">
                          <a:latin typeface="Arial"/>
                          <a:cs typeface="Arial"/>
                        </a:rPr>
                        <a:t> </a:t>
                      </a:r>
                      <a:r>
                        <a:rPr sz="1400" dirty="0">
                          <a:latin typeface="Arial"/>
                          <a:cs typeface="Arial"/>
                        </a:rPr>
                        <a:t>health</a:t>
                      </a:r>
                      <a:r>
                        <a:rPr sz="1400" spc="-50" dirty="0">
                          <a:latin typeface="Arial"/>
                          <a:cs typeface="Arial"/>
                        </a:rPr>
                        <a:t> </a:t>
                      </a:r>
                      <a:r>
                        <a:rPr sz="1400" dirty="0">
                          <a:latin typeface="Arial"/>
                          <a:cs typeface="Arial"/>
                        </a:rPr>
                        <a:t>of</a:t>
                      </a:r>
                      <a:r>
                        <a:rPr sz="1400" spc="-35" dirty="0">
                          <a:latin typeface="Arial"/>
                          <a:cs typeface="Arial"/>
                        </a:rPr>
                        <a:t> </a:t>
                      </a:r>
                      <a:r>
                        <a:rPr sz="1400" dirty="0">
                          <a:latin typeface="Arial"/>
                          <a:cs typeface="Arial"/>
                        </a:rPr>
                        <a:t>babies,</a:t>
                      </a:r>
                      <a:r>
                        <a:rPr sz="1400" spc="-60" dirty="0">
                          <a:latin typeface="Arial"/>
                          <a:cs typeface="Arial"/>
                        </a:rPr>
                        <a:t> </a:t>
                      </a:r>
                      <a:r>
                        <a:rPr sz="1400" dirty="0">
                          <a:latin typeface="Arial"/>
                          <a:cs typeface="Arial"/>
                        </a:rPr>
                        <a:t>children</a:t>
                      </a:r>
                      <a:r>
                        <a:rPr sz="1400" spc="-55" dirty="0">
                          <a:latin typeface="Arial"/>
                          <a:cs typeface="Arial"/>
                        </a:rPr>
                        <a:t> </a:t>
                      </a:r>
                      <a:r>
                        <a:rPr sz="1400" dirty="0">
                          <a:latin typeface="Arial"/>
                          <a:cs typeface="Arial"/>
                        </a:rPr>
                        <a:t>and</a:t>
                      </a:r>
                      <a:r>
                        <a:rPr sz="1400" spc="-40" dirty="0">
                          <a:latin typeface="Arial"/>
                          <a:cs typeface="Arial"/>
                        </a:rPr>
                        <a:t> </a:t>
                      </a:r>
                      <a:r>
                        <a:rPr sz="1400" dirty="0">
                          <a:latin typeface="Arial"/>
                          <a:cs typeface="Arial"/>
                        </a:rPr>
                        <a:t>young</a:t>
                      </a:r>
                      <a:r>
                        <a:rPr sz="1400" spc="-30" dirty="0">
                          <a:latin typeface="Arial"/>
                          <a:cs typeface="Arial"/>
                        </a:rPr>
                        <a:t> </a:t>
                      </a:r>
                      <a:r>
                        <a:rPr sz="1400" spc="-10" dirty="0">
                          <a:latin typeface="Arial"/>
                          <a:cs typeface="Arial"/>
                        </a:rPr>
                        <a:t>people: methodology,</a:t>
                      </a:r>
                      <a:r>
                        <a:rPr sz="1400" spc="-45" dirty="0">
                          <a:latin typeface="Arial"/>
                          <a:cs typeface="Arial"/>
                        </a:rPr>
                        <a:t> </a:t>
                      </a:r>
                      <a:r>
                        <a:rPr sz="1400" dirty="0">
                          <a:latin typeface="Arial"/>
                          <a:cs typeface="Arial"/>
                        </a:rPr>
                        <a:t>literature</a:t>
                      </a:r>
                      <a:r>
                        <a:rPr sz="1400" spc="-75" dirty="0">
                          <a:latin typeface="Arial"/>
                          <a:cs typeface="Arial"/>
                        </a:rPr>
                        <a:t> </a:t>
                      </a:r>
                      <a:r>
                        <a:rPr sz="1400" dirty="0">
                          <a:latin typeface="Arial"/>
                          <a:cs typeface="Arial"/>
                        </a:rPr>
                        <a:t>review</a:t>
                      </a:r>
                      <a:r>
                        <a:rPr sz="1400" spc="-35" dirty="0">
                          <a:latin typeface="Arial"/>
                          <a:cs typeface="Arial"/>
                        </a:rPr>
                        <a:t> </a:t>
                      </a:r>
                      <a:r>
                        <a:rPr sz="1400" dirty="0">
                          <a:latin typeface="Arial"/>
                          <a:cs typeface="Arial"/>
                        </a:rPr>
                        <a:t>and</a:t>
                      </a:r>
                      <a:r>
                        <a:rPr sz="1400" spc="-50" dirty="0">
                          <a:latin typeface="Arial"/>
                          <a:cs typeface="Arial"/>
                        </a:rPr>
                        <a:t> </a:t>
                      </a:r>
                      <a:r>
                        <a:rPr sz="1400" dirty="0">
                          <a:latin typeface="Arial"/>
                          <a:cs typeface="Arial"/>
                        </a:rPr>
                        <a:t>stakeholder</a:t>
                      </a:r>
                      <a:r>
                        <a:rPr sz="1400" spc="-70" dirty="0">
                          <a:latin typeface="Arial"/>
                          <a:cs typeface="Arial"/>
                        </a:rPr>
                        <a:t> </a:t>
                      </a:r>
                      <a:r>
                        <a:rPr sz="1400" dirty="0">
                          <a:latin typeface="Arial"/>
                          <a:cs typeface="Arial"/>
                        </a:rPr>
                        <a:t>feedback</a:t>
                      </a:r>
                      <a:r>
                        <a:rPr sz="1400" spc="-75" dirty="0">
                          <a:latin typeface="Arial"/>
                          <a:cs typeface="Arial"/>
                        </a:rPr>
                        <a:t> </a:t>
                      </a:r>
                      <a:r>
                        <a:rPr sz="1400" spc="-20" dirty="0">
                          <a:latin typeface="Arial"/>
                          <a:cs typeface="Arial"/>
                        </a:rPr>
                        <a:t>that </a:t>
                      </a:r>
                      <a:r>
                        <a:rPr sz="1400" dirty="0">
                          <a:latin typeface="Arial"/>
                          <a:cs typeface="Arial"/>
                        </a:rPr>
                        <a:t>informed</a:t>
                      </a:r>
                      <a:r>
                        <a:rPr sz="1400" spc="-55" dirty="0">
                          <a:latin typeface="Arial"/>
                          <a:cs typeface="Arial"/>
                        </a:rPr>
                        <a:t> </a:t>
                      </a:r>
                      <a:r>
                        <a:rPr sz="1400" dirty="0">
                          <a:latin typeface="Arial"/>
                          <a:cs typeface="Arial"/>
                        </a:rPr>
                        <a:t>the</a:t>
                      </a:r>
                      <a:r>
                        <a:rPr sz="1400" spc="-30" dirty="0">
                          <a:latin typeface="Arial"/>
                          <a:cs typeface="Arial"/>
                        </a:rPr>
                        <a:t> </a:t>
                      </a:r>
                      <a:r>
                        <a:rPr sz="1400" spc="-10" dirty="0">
                          <a:latin typeface="Arial"/>
                          <a:cs typeface="Arial"/>
                        </a:rPr>
                        <a:t>framework</a:t>
                      </a:r>
                      <a:endParaRPr sz="1400">
                        <a:latin typeface="Arial"/>
                        <a:cs typeface="Arial"/>
                      </a:endParaRPr>
                    </a:p>
                  </a:txBody>
                  <a:tcPr marL="0" marR="0" marT="641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EC"/>
                    </a:solidFill>
                  </a:tcPr>
                </a:tc>
                <a:tc>
                  <a:txBody>
                    <a:bodyPr/>
                    <a:lstStyle/>
                    <a:p>
                      <a:pPr>
                        <a:lnSpc>
                          <a:spcPct val="100000"/>
                        </a:lnSpc>
                        <a:spcBef>
                          <a:spcPts val="580"/>
                        </a:spcBef>
                      </a:pPr>
                      <a:endParaRPr sz="1400">
                        <a:latin typeface="Times New Roman"/>
                        <a:cs typeface="Times New Roman"/>
                      </a:endParaRPr>
                    </a:p>
                    <a:p>
                      <a:pPr algn="ctr">
                        <a:lnSpc>
                          <a:spcPct val="100000"/>
                        </a:lnSpc>
                      </a:pPr>
                      <a:r>
                        <a:rPr sz="1400" u="sng" spc="-20" dirty="0">
                          <a:solidFill>
                            <a:srgbClr val="0062BD"/>
                          </a:solidFill>
                          <a:uFill>
                            <a:solidFill>
                              <a:srgbClr val="0062BD"/>
                            </a:solidFill>
                          </a:uFill>
                          <a:latin typeface="Arial"/>
                          <a:cs typeface="Arial"/>
                          <a:hlinkClick r:id="rId6"/>
                        </a:rPr>
                        <a:t>Link</a:t>
                      </a:r>
                      <a:endParaRPr sz="1400">
                        <a:latin typeface="Arial"/>
                        <a:cs typeface="Arial"/>
                      </a:endParaRPr>
                    </a:p>
                  </a:txBody>
                  <a:tcPr marL="0" marR="0" marT="736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EC"/>
                    </a:solidFill>
                  </a:tcPr>
                </a:tc>
                <a:tc>
                  <a:txBody>
                    <a:bodyPr/>
                    <a:lstStyle/>
                    <a:p>
                      <a:pPr marL="92075" marR="1190625">
                        <a:lnSpc>
                          <a:spcPct val="100000"/>
                        </a:lnSpc>
                        <a:spcBef>
                          <a:spcPts val="1350"/>
                        </a:spcBef>
                      </a:pPr>
                      <a:r>
                        <a:rPr sz="1400" spc="-10" dirty="0">
                          <a:latin typeface="Arial"/>
                          <a:cs typeface="Arial"/>
                        </a:rPr>
                        <a:t>Parent-</a:t>
                      </a:r>
                      <a:r>
                        <a:rPr sz="1400" dirty="0">
                          <a:latin typeface="Arial"/>
                          <a:cs typeface="Arial"/>
                        </a:rPr>
                        <a:t>infant</a:t>
                      </a:r>
                      <a:r>
                        <a:rPr sz="1400" spc="-45" dirty="0">
                          <a:latin typeface="Arial"/>
                          <a:cs typeface="Arial"/>
                        </a:rPr>
                        <a:t> </a:t>
                      </a:r>
                      <a:r>
                        <a:rPr sz="1400" dirty="0">
                          <a:latin typeface="Arial"/>
                          <a:cs typeface="Arial"/>
                        </a:rPr>
                        <a:t>relationships:</a:t>
                      </a:r>
                      <a:r>
                        <a:rPr sz="1400" spc="-45" dirty="0">
                          <a:latin typeface="Arial"/>
                          <a:cs typeface="Arial"/>
                        </a:rPr>
                        <a:t> </a:t>
                      </a:r>
                      <a:r>
                        <a:rPr sz="1400" spc="-10" dirty="0">
                          <a:latin typeface="Arial"/>
                          <a:cs typeface="Arial"/>
                        </a:rPr>
                        <a:t>starting </a:t>
                      </a:r>
                      <a:r>
                        <a:rPr sz="1400" dirty="0">
                          <a:latin typeface="Arial"/>
                          <a:cs typeface="Arial"/>
                        </a:rPr>
                        <a:t>conversations</a:t>
                      </a:r>
                      <a:r>
                        <a:rPr sz="1400" spc="-85" dirty="0">
                          <a:latin typeface="Arial"/>
                          <a:cs typeface="Arial"/>
                        </a:rPr>
                        <a:t> </a:t>
                      </a:r>
                      <a:r>
                        <a:rPr sz="1400" dirty="0">
                          <a:latin typeface="Arial"/>
                          <a:cs typeface="Arial"/>
                        </a:rPr>
                        <a:t>(practitioner</a:t>
                      </a:r>
                      <a:r>
                        <a:rPr sz="1400" spc="-80" dirty="0">
                          <a:latin typeface="Arial"/>
                          <a:cs typeface="Arial"/>
                        </a:rPr>
                        <a:t> </a:t>
                      </a:r>
                      <a:r>
                        <a:rPr sz="1400" spc="-10" dirty="0">
                          <a:latin typeface="Arial"/>
                          <a:cs typeface="Arial"/>
                        </a:rPr>
                        <a:t>guide)</a:t>
                      </a:r>
                      <a:endParaRPr sz="1400">
                        <a:latin typeface="Arial"/>
                        <a:cs typeface="Arial"/>
                      </a:endParaRPr>
                    </a:p>
                  </a:txBody>
                  <a:tcPr marL="0" marR="0" marT="171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EC"/>
                    </a:solidFill>
                  </a:tcPr>
                </a:tc>
                <a:tc>
                  <a:txBody>
                    <a:bodyPr/>
                    <a:lstStyle/>
                    <a:p>
                      <a:pPr>
                        <a:lnSpc>
                          <a:spcPct val="100000"/>
                        </a:lnSpc>
                        <a:spcBef>
                          <a:spcPts val="580"/>
                        </a:spcBef>
                      </a:pPr>
                      <a:endParaRPr sz="1400">
                        <a:latin typeface="Times New Roman"/>
                        <a:cs typeface="Times New Roman"/>
                      </a:endParaRPr>
                    </a:p>
                    <a:p>
                      <a:pPr marR="40005" algn="ctr">
                        <a:lnSpc>
                          <a:spcPct val="100000"/>
                        </a:lnSpc>
                      </a:pPr>
                      <a:r>
                        <a:rPr sz="1400" u="sng" spc="-20" dirty="0">
                          <a:solidFill>
                            <a:srgbClr val="0062BD"/>
                          </a:solidFill>
                          <a:uFill>
                            <a:solidFill>
                              <a:srgbClr val="0062BD"/>
                            </a:solidFill>
                          </a:uFill>
                          <a:latin typeface="Arial"/>
                          <a:cs typeface="Arial"/>
                          <a:hlinkClick r:id="rId7"/>
                        </a:rPr>
                        <a:t>Link</a:t>
                      </a:r>
                      <a:endParaRPr sz="1400">
                        <a:latin typeface="Arial"/>
                        <a:cs typeface="Arial"/>
                      </a:endParaRPr>
                    </a:p>
                  </a:txBody>
                  <a:tcPr marL="0" marR="0" marT="736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EC"/>
                    </a:solidFill>
                  </a:tcPr>
                </a:tc>
                <a:extLst>
                  <a:ext uri="{0D108BD9-81ED-4DB2-BD59-A6C34878D82A}">
                    <a16:rowId xmlns:a16="http://schemas.microsoft.com/office/drawing/2014/main" val="10002"/>
                  </a:ext>
                </a:extLst>
              </a:tr>
              <a:tr h="779780">
                <a:tc>
                  <a:txBody>
                    <a:bodyPr/>
                    <a:lstStyle/>
                    <a:p>
                      <a:pPr marL="91440" marR="312420">
                        <a:lnSpc>
                          <a:spcPct val="100000"/>
                        </a:lnSpc>
                        <a:spcBef>
                          <a:spcPts val="1350"/>
                        </a:spcBef>
                      </a:pPr>
                      <a:r>
                        <a:rPr sz="1400" dirty="0">
                          <a:latin typeface="Arial"/>
                          <a:cs typeface="Arial"/>
                        </a:rPr>
                        <a:t>Improving</a:t>
                      </a:r>
                      <a:r>
                        <a:rPr sz="1400" spc="-40" dirty="0">
                          <a:latin typeface="Arial"/>
                          <a:cs typeface="Arial"/>
                        </a:rPr>
                        <a:t> </a:t>
                      </a:r>
                      <a:r>
                        <a:rPr sz="1400" dirty="0">
                          <a:latin typeface="Arial"/>
                          <a:cs typeface="Arial"/>
                        </a:rPr>
                        <a:t>the</a:t>
                      </a:r>
                      <a:r>
                        <a:rPr sz="1400" spc="-50" dirty="0">
                          <a:latin typeface="Arial"/>
                          <a:cs typeface="Arial"/>
                        </a:rPr>
                        <a:t> </a:t>
                      </a:r>
                      <a:r>
                        <a:rPr sz="1400" dirty="0">
                          <a:latin typeface="Arial"/>
                          <a:cs typeface="Arial"/>
                        </a:rPr>
                        <a:t>mental</a:t>
                      </a:r>
                      <a:r>
                        <a:rPr sz="1400" spc="-35" dirty="0">
                          <a:latin typeface="Arial"/>
                          <a:cs typeface="Arial"/>
                        </a:rPr>
                        <a:t> </a:t>
                      </a:r>
                      <a:r>
                        <a:rPr sz="1400" dirty="0">
                          <a:latin typeface="Arial"/>
                          <a:cs typeface="Arial"/>
                        </a:rPr>
                        <a:t>health</a:t>
                      </a:r>
                      <a:r>
                        <a:rPr sz="1400" spc="-50" dirty="0">
                          <a:latin typeface="Arial"/>
                          <a:cs typeface="Arial"/>
                        </a:rPr>
                        <a:t> </a:t>
                      </a:r>
                      <a:r>
                        <a:rPr sz="1400" dirty="0">
                          <a:latin typeface="Arial"/>
                          <a:cs typeface="Arial"/>
                        </a:rPr>
                        <a:t>of</a:t>
                      </a:r>
                      <a:r>
                        <a:rPr sz="1400" spc="-30" dirty="0">
                          <a:latin typeface="Arial"/>
                          <a:cs typeface="Arial"/>
                        </a:rPr>
                        <a:t> </a:t>
                      </a:r>
                      <a:r>
                        <a:rPr sz="1400" dirty="0">
                          <a:latin typeface="Arial"/>
                          <a:cs typeface="Arial"/>
                        </a:rPr>
                        <a:t>babies,</a:t>
                      </a:r>
                      <a:r>
                        <a:rPr sz="1400" spc="-55" dirty="0">
                          <a:latin typeface="Arial"/>
                          <a:cs typeface="Arial"/>
                        </a:rPr>
                        <a:t> </a:t>
                      </a:r>
                      <a:r>
                        <a:rPr sz="1400" dirty="0">
                          <a:latin typeface="Arial"/>
                          <a:cs typeface="Arial"/>
                        </a:rPr>
                        <a:t>children</a:t>
                      </a:r>
                      <a:r>
                        <a:rPr sz="1400" spc="-50" dirty="0">
                          <a:latin typeface="Arial"/>
                          <a:cs typeface="Arial"/>
                        </a:rPr>
                        <a:t> </a:t>
                      </a:r>
                      <a:r>
                        <a:rPr sz="1400" dirty="0">
                          <a:latin typeface="Arial"/>
                          <a:cs typeface="Arial"/>
                        </a:rPr>
                        <a:t>and</a:t>
                      </a:r>
                      <a:r>
                        <a:rPr sz="1400" spc="-40" dirty="0">
                          <a:latin typeface="Arial"/>
                          <a:cs typeface="Arial"/>
                        </a:rPr>
                        <a:t> </a:t>
                      </a:r>
                      <a:r>
                        <a:rPr sz="1400" dirty="0">
                          <a:latin typeface="Arial"/>
                          <a:cs typeface="Arial"/>
                        </a:rPr>
                        <a:t>young</a:t>
                      </a:r>
                      <a:r>
                        <a:rPr sz="1400" spc="-25" dirty="0">
                          <a:latin typeface="Arial"/>
                          <a:cs typeface="Arial"/>
                        </a:rPr>
                        <a:t> </a:t>
                      </a:r>
                      <a:r>
                        <a:rPr sz="1400" spc="-10" dirty="0">
                          <a:latin typeface="Arial"/>
                          <a:cs typeface="Arial"/>
                        </a:rPr>
                        <a:t>people: </a:t>
                      </a:r>
                      <a:r>
                        <a:rPr sz="1400" dirty="0">
                          <a:latin typeface="Arial"/>
                          <a:cs typeface="Arial"/>
                        </a:rPr>
                        <a:t>examples of </a:t>
                      </a:r>
                      <a:r>
                        <a:rPr sz="1400" spc="-10" dirty="0">
                          <a:latin typeface="Arial"/>
                          <a:cs typeface="Arial"/>
                        </a:rPr>
                        <a:t>government-</a:t>
                      </a:r>
                      <a:r>
                        <a:rPr sz="1400" dirty="0">
                          <a:latin typeface="Arial"/>
                          <a:cs typeface="Arial"/>
                        </a:rPr>
                        <a:t>led</a:t>
                      </a:r>
                      <a:r>
                        <a:rPr sz="1400" spc="-35" dirty="0">
                          <a:latin typeface="Arial"/>
                          <a:cs typeface="Arial"/>
                        </a:rPr>
                        <a:t> </a:t>
                      </a:r>
                      <a:r>
                        <a:rPr sz="1400" spc="-10" dirty="0">
                          <a:latin typeface="Arial"/>
                          <a:cs typeface="Arial"/>
                        </a:rPr>
                        <a:t>contributions</a:t>
                      </a:r>
                      <a:endParaRPr sz="1400">
                        <a:latin typeface="Arial"/>
                        <a:cs typeface="Arial"/>
                      </a:endParaRPr>
                    </a:p>
                  </a:txBody>
                  <a:tcPr marL="0" marR="0" marT="171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DA"/>
                    </a:solidFill>
                  </a:tcPr>
                </a:tc>
                <a:tc>
                  <a:txBody>
                    <a:bodyPr/>
                    <a:lstStyle/>
                    <a:p>
                      <a:pPr>
                        <a:lnSpc>
                          <a:spcPct val="100000"/>
                        </a:lnSpc>
                        <a:spcBef>
                          <a:spcPts val="580"/>
                        </a:spcBef>
                      </a:pPr>
                      <a:endParaRPr sz="1400">
                        <a:latin typeface="Times New Roman"/>
                        <a:cs typeface="Times New Roman"/>
                      </a:endParaRPr>
                    </a:p>
                    <a:p>
                      <a:pPr marR="38100" algn="ctr">
                        <a:lnSpc>
                          <a:spcPct val="100000"/>
                        </a:lnSpc>
                      </a:pPr>
                      <a:r>
                        <a:rPr sz="1400" u="sng" spc="-20" dirty="0">
                          <a:solidFill>
                            <a:srgbClr val="0062BD"/>
                          </a:solidFill>
                          <a:uFill>
                            <a:solidFill>
                              <a:srgbClr val="0062BD"/>
                            </a:solidFill>
                          </a:uFill>
                          <a:latin typeface="Arial"/>
                          <a:cs typeface="Arial"/>
                          <a:hlinkClick r:id="rId8"/>
                        </a:rPr>
                        <a:t>Link</a:t>
                      </a:r>
                      <a:endParaRPr sz="1400">
                        <a:latin typeface="Arial"/>
                        <a:cs typeface="Arial"/>
                      </a:endParaRPr>
                    </a:p>
                  </a:txBody>
                  <a:tcPr marL="0" marR="0" marT="736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DA"/>
                    </a:solidFill>
                  </a:tcPr>
                </a:tc>
                <a:tc>
                  <a:txBody>
                    <a:bodyPr/>
                    <a:lstStyle/>
                    <a:p>
                      <a:pPr marL="92075" marR="469265">
                        <a:lnSpc>
                          <a:spcPct val="100000"/>
                        </a:lnSpc>
                        <a:spcBef>
                          <a:spcPts val="1350"/>
                        </a:spcBef>
                      </a:pPr>
                      <a:r>
                        <a:rPr sz="1400" dirty="0">
                          <a:latin typeface="Arial"/>
                          <a:cs typeface="Arial"/>
                        </a:rPr>
                        <a:t>Reflecting</a:t>
                      </a:r>
                      <a:r>
                        <a:rPr sz="1400" spc="-65" dirty="0">
                          <a:latin typeface="Arial"/>
                          <a:cs typeface="Arial"/>
                        </a:rPr>
                        <a:t> </a:t>
                      </a:r>
                      <a:r>
                        <a:rPr sz="1400" dirty="0">
                          <a:latin typeface="Arial"/>
                          <a:cs typeface="Arial"/>
                        </a:rPr>
                        <a:t>on</a:t>
                      </a:r>
                      <a:r>
                        <a:rPr sz="1400" spc="-35" dirty="0">
                          <a:latin typeface="Arial"/>
                          <a:cs typeface="Arial"/>
                        </a:rPr>
                        <a:t> </a:t>
                      </a:r>
                      <a:r>
                        <a:rPr sz="1400" dirty="0">
                          <a:latin typeface="Arial"/>
                          <a:cs typeface="Arial"/>
                        </a:rPr>
                        <a:t>parent-infant</a:t>
                      </a:r>
                      <a:r>
                        <a:rPr sz="1400" spc="-55" dirty="0">
                          <a:latin typeface="Arial"/>
                          <a:cs typeface="Arial"/>
                        </a:rPr>
                        <a:t> </a:t>
                      </a:r>
                      <a:r>
                        <a:rPr sz="1400" dirty="0">
                          <a:latin typeface="Arial"/>
                          <a:cs typeface="Arial"/>
                        </a:rPr>
                        <a:t>relationships:</a:t>
                      </a:r>
                      <a:r>
                        <a:rPr sz="1400" spc="-60" dirty="0">
                          <a:latin typeface="Arial"/>
                          <a:cs typeface="Arial"/>
                        </a:rPr>
                        <a:t> </a:t>
                      </a:r>
                      <a:r>
                        <a:rPr sz="1400" spc="-50" dirty="0">
                          <a:latin typeface="Arial"/>
                          <a:cs typeface="Arial"/>
                        </a:rPr>
                        <a:t>a </a:t>
                      </a:r>
                      <a:r>
                        <a:rPr sz="1400" dirty="0">
                          <a:latin typeface="Arial"/>
                          <a:cs typeface="Arial"/>
                        </a:rPr>
                        <a:t>practitioner’s</a:t>
                      </a:r>
                      <a:r>
                        <a:rPr sz="1400" spc="-55" dirty="0">
                          <a:latin typeface="Arial"/>
                          <a:cs typeface="Arial"/>
                        </a:rPr>
                        <a:t> </a:t>
                      </a:r>
                      <a:r>
                        <a:rPr sz="1400" dirty="0">
                          <a:latin typeface="Arial"/>
                          <a:cs typeface="Arial"/>
                        </a:rPr>
                        <a:t>guide</a:t>
                      </a:r>
                      <a:r>
                        <a:rPr sz="1400" spc="-35" dirty="0">
                          <a:latin typeface="Arial"/>
                          <a:cs typeface="Arial"/>
                        </a:rPr>
                        <a:t> </a:t>
                      </a:r>
                      <a:r>
                        <a:rPr sz="1400" dirty="0">
                          <a:latin typeface="Arial"/>
                          <a:cs typeface="Arial"/>
                        </a:rPr>
                        <a:t>to</a:t>
                      </a:r>
                      <a:r>
                        <a:rPr sz="1400" spc="-35" dirty="0">
                          <a:latin typeface="Arial"/>
                          <a:cs typeface="Arial"/>
                        </a:rPr>
                        <a:t> </a:t>
                      </a:r>
                      <a:r>
                        <a:rPr sz="1400" dirty="0">
                          <a:latin typeface="Arial"/>
                          <a:cs typeface="Arial"/>
                        </a:rPr>
                        <a:t>starting</a:t>
                      </a:r>
                      <a:r>
                        <a:rPr sz="1400" spc="-60" dirty="0">
                          <a:latin typeface="Arial"/>
                          <a:cs typeface="Arial"/>
                        </a:rPr>
                        <a:t> </a:t>
                      </a:r>
                      <a:r>
                        <a:rPr sz="1400" spc="-10" dirty="0">
                          <a:latin typeface="Arial"/>
                          <a:cs typeface="Arial"/>
                        </a:rPr>
                        <a:t>conversations</a:t>
                      </a:r>
                      <a:endParaRPr sz="1400">
                        <a:latin typeface="Arial"/>
                        <a:cs typeface="Arial"/>
                      </a:endParaRPr>
                    </a:p>
                  </a:txBody>
                  <a:tcPr marL="0" marR="0" marT="1714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DA"/>
                    </a:solidFill>
                  </a:tcPr>
                </a:tc>
                <a:tc>
                  <a:txBody>
                    <a:bodyPr/>
                    <a:lstStyle/>
                    <a:p>
                      <a:pPr>
                        <a:lnSpc>
                          <a:spcPct val="100000"/>
                        </a:lnSpc>
                        <a:spcBef>
                          <a:spcPts val="580"/>
                        </a:spcBef>
                      </a:pPr>
                      <a:endParaRPr sz="1400">
                        <a:latin typeface="Times New Roman"/>
                        <a:cs typeface="Times New Roman"/>
                      </a:endParaRPr>
                    </a:p>
                    <a:p>
                      <a:pPr marL="1905" algn="ctr">
                        <a:lnSpc>
                          <a:spcPct val="100000"/>
                        </a:lnSpc>
                      </a:pPr>
                      <a:r>
                        <a:rPr sz="1400" u="sng" spc="-20" dirty="0">
                          <a:solidFill>
                            <a:srgbClr val="0062BD"/>
                          </a:solidFill>
                          <a:uFill>
                            <a:solidFill>
                              <a:srgbClr val="0062BD"/>
                            </a:solidFill>
                          </a:uFill>
                          <a:latin typeface="Arial"/>
                          <a:cs typeface="Arial"/>
                          <a:hlinkClick r:id="rId9"/>
                        </a:rPr>
                        <a:t>Link</a:t>
                      </a:r>
                      <a:endParaRPr sz="1400">
                        <a:latin typeface="Arial"/>
                        <a:cs typeface="Arial"/>
                      </a:endParaRPr>
                    </a:p>
                  </a:txBody>
                  <a:tcPr marL="0" marR="0" marT="736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DA"/>
                    </a:solidFill>
                  </a:tcPr>
                </a:tc>
                <a:extLst>
                  <a:ext uri="{0D108BD9-81ED-4DB2-BD59-A6C34878D82A}">
                    <a16:rowId xmlns:a16="http://schemas.microsoft.com/office/drawing/2014/main" val="10003"/>
                  </a:ext>
                </a:extLst>
              </a:tr>
              <a:tr h="389890">
                <a:tc>
                  <a:txBody>
                    <a:bodyPr/>
                    <a:lstStyle/>
                    <a:p>
                      <a:pPr marL="91440">
                        <a:lnSpc>
                          <a:spcPct val="100000"/>
                        </a:lnSpc>
                        <a:spcBef>
                          <a:spcPts val="655"/>
                        </a:spcBef>
                      </a:pPr>
                      <a:r>
                        <a:rPr sz="1400" dirty="0">
                          <a:latin typeface="Arial"/>
                          <a:cs typeface="Arial"/>
                        </a:rPr>
                        <a:t>The</a:t>
                      </a:r>
                      <a:r>
                        <a:rPr sz="1400" spc="-40" dirty="0">
                          <a:latin typeface="Arial"/>
                          <a:cs typeface="Arial"/>
                        </a:rPr>
                        <a:t> </a:t>
                      </a:r>
                      <a:r>
                        <a:rPr sz="1400" dirty="0">
                          <a:latin typeface="Arial"/>
                          <a:cs typeface="Arial"/>
                        </a:rPr>
                        <a:t>Best</a:t>
                      </a:r>
                      <a:r>
                        <a:rPr sz="1400" spc="-20" dirty="0">
                          <a:latin typeface="Arial"/>
                          <a:cs typeface="Arial"/>
                        </a:rPr>
                        <a:t> </a:t>
                      </a:r>
                      <a:r>
                        <a:rPr sz="1400" dirty="0">
                          <a:latin typeface="Arial"/>
                          <a:cs typeface="Arial"/>
                        </a:rPr>
                        <a:t>Start</a:t>
                      </a:r>
                      <a:r>
                        <a:rPr sz="1400" spc="-40" dirty="0">
                          <a:latin typeface="Arial"/>
                          <a:cs typeface="Arial"/>
                        </a:rPr>
                        <a:t> </a:t>
                      </a:r>
                      <a:r>
                        <a:rPr sz="1400" dirty="0">
                          <a:latin typeface="Arial"/>
                          <a:cs typeface="Arial"/>
                        </a:rPr>
                        <a:t>for</a:t>
                      </a:r>
                      <a:r>
                        <a:rPr sz="1400" spc="-30" dirty="0">
                          <a:latin typeface="Arial"/>
                          <a:cs typeface="Arial"/>
                        </a:rPr>
                        <a:t> </a:t>
                      </a:r>
                      <a:r>
                        <a:rPr sz="1400" dirty="0">
                          <a:latin typeface="Arial"/>
                          <a:cs typeface="Arial"/>
                        </a:rPr>
                        <a:t>Life:</a:t>
                      </a:r>
                      <a:r>
                        <a:rPr sz="1400" spc="-110" dirty="0">
                          <a:latin typeface="Arial"/>
                          <a:cs typeface="Arial"/>
                        </a:rPr>
                        <a:t> </a:t>
                      </a:r>
                      <a:r>
                        <a:rPr sz="1400" dirty="0">
                          <a:latin typeface="Arial"/>
                          <a:cs typeface="Arial"/>
                        </a:rPr>
                        <a:t>A</a:t>
                      </a:r>
                      <a:r>
                        <a:rPr sz="1400" spc="-85" dirty="0">
                          <a:latin typeface="Arial"/>
                          <a:cs typeface="Arial"/>
                        </a:rPr>
                        <a:t> </a:t>
                      </a:r>
                      <a:r>
                        <a:rPr sz="1400" dirty="0">
                          <a:latin typeface="Arial"/>
                          <a:cs typeface="Arial"/>
                        </a:rPr>
                        <a:t>progress</a:t>
                      </a:r>
                      <a:r>
                        <a:rPr sz="1400" spc="-50" dirty="0">
                          <a:latin typeface="Arial"/>
                          <a:cs typeface="Arial"/>
                        </a:rPr>
                        <a:t> </a:t>
                      </a:r>
                      <a:r>
                        <a:rPr sz="1400" dirty="0">
                          <a:latin typeface="Arial"/>
                          <a:cs typeface="Arial"/>
                        </a:rPr>
                        <a:t>Report</a:t>
                      </a:r>
                      <a:r>
                        <a:rPr sz="1400" spc="-40" dirty="0">
                          <a:latin typeface="Arial"/>
                          <a:cs typeface="Arial"/>
                        </a:rPr>
                        <a:t> </a:t>
                      </a:r>
                      <a:r>
                        <a:rPr sz="1400" dirty="0">
                          <a:latin typeface="Arial"/>
                          <a:cs typeface="Arial"/>
                        </a:rPr>
                        <a:t>on</a:t>
                      </a:r>
                      <a:r>
                        <a:rPr sz="1400" spc="-20" dirty="0">
                          <a:latin typeface="Arial"/>
                          <a:cs typeface="Arial"/>
                        </a:rPr>
                        <a:t> </a:t>
                      </a:r>
                      <a:r>
                        <a:rPr sz="1400" dirty="0">
                          <a:latin typeface="Arial"/>
                          <a:cs typeface="Arial"/>
                        </a:rPr>
                        <a:t>Delivering</a:t>
                      </a:r>
                      <a:r>
                        <a:rPr sz="1400" spc="-20" dirty="0">
                          <a:latin typeface="Arial"/>
                          <a:cs typeface="Arial"/>
                        </a:rPr>
                        <a:t> </a:t>
                      </a:r>
                      <a:r>
                        <a:rPr sz="1400" dirty="0">
                          <a:latin typeface="Arial"/>
                          <a:cs typeface="Arial"/>
                        </a:rPr>
                        <a:t>the</a:t>
                      </a:r>
                      <a:r>
                        <a:rPr sz="1400" spc="-35" dirty="0">
                          <a:latin typeface="Arial"/>
                          <a:cs typeface="Arial"/>
                        </a:rPr>
                        <a:t> </a:t>
                      </a:r>
                      <a:r>
                        <a:rPr sz="1400" spc="-10" dirty="0">
                          <a:latin typeface="Arial"/>
                          <a:cs typeface="Arial"/>
                        </a:rPr>
                        <a:t>Vision</a:t>
                      </a:r>
                      <a:endParaRPr sz="1400">
                        <a:latin typeface="Arial"/>
                        <a:cs typeface="Arial"/>
                      </a:endParaRPr>
                    </a:p>
                  </a:txBody>
                  <a:tcPr marL="0" marR="0" marT="831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EC"/>
                    </a:solidFill>
                  </a:tcPr>
                </a:tc>
                <a:tc>
                  <a:txBody>
                    <a:bodyPr/>
                    <a:lstStyle/>
                    <a:p>
                      <a:pPr algn="ctr">
                        <a:lnSpc>
                          <a:spcPct val="100000"/>
                        </a:lnSpc>
                        <a:spcBef>
                          <a:spcPts val="655"/>
                        </a:spcBef>
                      </a:pPr>
                      <a:r>
                        <a:rPr sz="1400" u="sng" spc="-20" dirty="0">
                          <a:solidFill>
                            <a:srgbClr val="0062BD"/>
                          </a:solidFill>
                          <a:uFill>
                            <a:solidFill>
                              <a:srgbClr val="0062BD"/>
                            </a:solidFill>
                          </a:uFill>
                          <a:latin typeface="Arial"/>
                          <a:cs typeface="Arial"/>
                          <a:hlinkClick r:id="rId10"/>
                        </a:rPr>
                        <a:t>Link</a:t>
                      </a:r>
                      <a:endParaRPr sz="1400">
                        <a:latin typeface="Arial"/>
                        <a:cs typeface="Arial"/>
                      </a:endParaRPr>
                    </a:p>
                  </a:txBody>
                  <a:tcPr marL="0" marR="0" marT="831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EC"/>
                    </a:solidFill>
                  </a:tcPr>
                </a:tc>
                <a:tc>
                  <a:txBody>
                    <a:bodyPr/>
                    <a:lstStyle/>
                    <a:p>
                      <a:pPr marL="92075">
                        <a:lnSpc>
                          <a:spcPct val="100000"/>
                        </a:lnSpc>
                        <a:spcBef>
                          <a:spcPts val="655"/>
                        </a:spcBef>
                      </a:pPr>
                      <a:endParaRPr sz="1400" dirty="0">
                        <a:latin typeface="Arial"/>
                        <a:cs typeface="Arial"/>
                      </a:endParaRPr>
                    </a:p>
                  </a:txBody>
                  <a:tcPr marL="0" marR="0" marT="831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EC"/>
                    </a:solidFill>
                  </a:tcPr>
                </a:tc>
                <a:tc>
                  <a:txBody>
                    <a:bodyPr/>
                    <a:lstStyle/>
                    <a:p>
                      <a:pPr marL="635" algn="ctr">
                        <a:lnSpc>
                          <a:spcPct val="100000"/>
                        </a:lnSpc>
                        <a:spcBef>
                          <a:spcPts val="655"/>
                        </a:spcBef>
                      </a:pPr>
                      <a:endParaRPr sz="1400" dirty="0">
                        <a:latin typeface="Arial"/>
                        <a:cs typeface="Arial"/>
                      </a:endParaRPr>
                    </a:p>
                  </a:txBody>
                  <a:tcPr marL="0" marR="0" marT="831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FEC"/>
                    </a:solidFill>
                  </a:tcPr>
                </a:tc>
                <a:extLst>
                  <a:ext uri="{0D108BD9-81ED-4DB2-BD59-A6C34878D82A}">
                    <a16:rowId xmlns:a16="http://schemas.microsoft.com/office/drawing/2014/main" val="10004"/>
                  </a:ext>
                </a:extLst>
              </a:tr>
              <a:tr h="554355">
                <a:tc>
                  <a:txBody>
                    <a:bodyPr/>
                    <a:lstStyle/>
                    <a:p>
                      <a:pPr marL="91440">
                        <a:lnSpc>
                          <a:spcPct val="100000"/>
                        </a:lnSpc>
                        <a:spcBef>
                          <a:spcPts val="1305"/>
                        </a:spcBef>
                      </a:pPr>
                      <a:r>
                        <a:rPr sz="1400" dirty="0">
                          <a:latin typeface="Arial"/>
                          <a:cs typeface="Arial"/>
                        </a:rPr>
                        <a:t>The</a:t>
                      </a:r>
                      <a:r>
                        <a:rPr sz="1400" spc="-35" dirty="0">
                          <a:latin typeface="Arial"/>
                          <a:cs typeface="Arial"/>
                        </a:rPr>
                        <a:t> </a:t>
                      </a:r>
                      <a:r>
                        <a:rPr sz="1400" dirty="0">
                          <a:latin typeface="Arial"/>
                          <a:cs typeface="Arial"/>
                        </a:rPr>
                        <a:t>Best</a:t>
                      </a:r>
                      <a:r>
                        <a:rPr sz="1400" spc="-25" dirty="0">
                          <a:latin typeface="Arial"/>
                          <a:cs typeface="Arial"/>
                        </a:rPr>
                        <a:t> </a:t>
                      </a:r>
                      <a:r>
                        <a:rPr sz="1400" dirty="0">
                          <a:latin typeface="Arial"/>
                          <a:cs typeface="Arial"/>
                        </a:rPr>
                        <a:t>Start</a:t>
                      </a:r>
                      <a:r>
                        <a:rPr sz="1400" spc="-35" dirty="0">
                          <a:latin typeface="Arial"/>
                          <a:cs typeface="Arial"/>
                        </a:rPr>
                        <a:t> </a:t>
                      </a:r>
                      <a:r>
                        <a:rPr sz="1400" dirty="0">
                          <a:latin typeface="Arial"/>
                          <a:cs typeface="Arial"/>
                        </a:rPr>
                        <a:t>for</a:t>
                      </a:r>
                      <a:r>
                        <a:rPr sz="1400" spc="-30" dirty="0">
                          <a:latin typeface="Arial"/>
                          <a:cs typeface="Arial"/>
                        </a:rPr>
                        <a:t> </a:t>
                      </a:r>
                      <a:r>
                        <a:rPr sz="1400" dirty="0">
                          <a:latin typeface="Arial"/>
                          <a:cs typeface="Arial"/>
                        </a:rPr>
                        <a:t>Life:</a:t>
                      </a:r>
                      <a:r>
                        <a:rPr sz="1400" spc="-110" dirty="0">
                          <a:latin typeface="Arial"/>
                          <a:cs typeface="Arial"/>
                        </a:rPr>
                        <a:t> </a:t>
                      </a:r>
                      <a:r>
                        <a:rPr sz="1400" dirty="0">
                          <a:latin typeface="Arial"/>
                          <a:cs typeface="Arial"/>
                        </a:rPr>
                        <a:t>A</a:t>
                      </a:r>
                      <a:r>
                        <a:rPr sz="1400" spc="-85" dirty="0">
                          <a:latin typeface="Arial"/>
                          <a:cs typeface="Arial"/>
                        </a:rPr>
                        <a:t> </a:t>
                      </a:r>
                      <a:r>
                        <a:rPr sz="1400" dirty="0">
                          <a:latin typeface="Arial"/>
                          <a:cs typeface="Arial"/>
                        </a:rPr>
                        <a:t>Vision</a:t>
                      </a:r>
                      <a:r>
                        <a:rPr sz="1400" spc="-30" dirty="0">
                          <a:latin typeface="Arial"/>
                          <a:cs typeface="Arial"/>
                        </a:rPr>
                        <a:t> </a:t>
                      </a:r>
                      <a:r>
                        <a:rPr sz="1400" dirty="0">
                          <a:latin typeface="Arial"/>
                          <a:cs typeface="Arial"/>
                        </a:rPr>
                        <a:t>for</a:t>
                      </a:r>
                      <a:r>
                        <a:rPr sz="1400" spc="-30" dirty="0">
                          <a:latin typeface="Arial"/>
                          <a:cs typeface="Arial"/>
                        </a:rPr>
                        <a:t> </a:t>
                      </a:r>
                      <a:r>
                        <a:rPr sz="1400" dirty="0">
                          <a:latin typeface="Arial"/>
                          <a:cs typeface="Arial"/>
                        </a:rPr>
                        <a:t>the</a:t>
                      </a:r>
                      <a:r>
                        <a:rPr sz="1400" spc="-25" dirty="0">
                          <a:latin typeface="Arial"/>
                          <a:cs typeface="Arial"/>
                        </a:rPr>
                        <a:t> </a:t>
                      </a:r>
                      <a:r>
                        <a:rPr sz="1400" dirty="0">
                          <a:latin typeface="Arial"/>
                          <a:cs typeface="Arial"/>
                        </a:rPr>
                        <a:t>1001</a:t>
                      </a:r>
                      <a:r>
                        <a:rPr sz="1400" spc="-45" dirty="0">
                          <a:latin typeface="Arial"/>
                          <a:cs typeface="Arial"/>
                        </a:rPr>
                        <a:t> </a:t>
                      </a:r>
                      <a:r>
                        <a:rPr sz="1400" dirty="0">
                          <a:latin typeface="Arial"/>
                          <a:cs typeface="Arial"/>
                        </a:rPr>
                        <a:t>Critical</a:t>
                      </a:r>
                      <a:r>
                        <a:rPr sz="1400" spc="-25" dirty="0">
                          <a:latin typeface="Arial"/>
                          <a:cs typeface="Arial"/>
                        </a:rPr>
                        <a:t> </a:t>
                      </a:r>
                      <a:r>
                        <a:rPr sz="1400" spc="-20" dirty="0">
                          <a:latin typeface="Arial"/>
                          <a:cs typeface="Arial"/>
                        </a:rPr>
                        <a:t>Days</a:t>
                      </a:r>
                      <a:endParaRPr sz="1400">
                        <a:latin typeface="Arial"/>
                        <a:cs typeface="Arial"/>
                      </a:endParaRPr>
                    </a:p>
                  </a:txBody>
                  <a:tcPr marL="0" marR="0" marT="165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DA"/>
                    </a:solidFill>
                  </a:tcPr>
                </a:tc>
                <a:tc>
                  <a:txBody>
                    <a:bodyPr/>
                    <a:lstStyle/>
                    <a:p>
                      <a:pPr algn="ctr">
                        <a:lnSpc>
                          <a:spcPct val="100000"/>
                        </a:lnSpc>
                        <a:spcBef>
                          <a:spcPts val="1305"/>
                        </a:spcBef>
                      </a:pPr>
                      <a:r>
                        <a:rPr sz="1400" u="sng" spc="-20" dirty="0">
                          <a:solidFill>
                            <a:srgbClr val="0062BD"/>
                          </a:solidFill>
                          <a:uFill>
                            <a:solidFill>
                              <a:srgbClr val="0062BD"/>
                            </a:solidFill>
                          </a:uFill>
                          <a:latin typeface="Arial"/>
                          <a:cs typeface="Arial"/>
                          <a:hlinkClick r:id="rId11"/>
                        </a:rPr>
                        <a:t>Link</a:t>
                      </a:r>
                      <a:endParaRPr sz="1400">
                        <a:latin typeface="Arial"/>
                        <a:cs typeface="Arial"/>
                      </a:endParaRPr>
                    </a:p>
                  </a:txBody>
                  <a:tcPr marL="0" marR="0" marT="165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DA"/>
                    </a:solidFill>
                  </a:tcPr>
                </a:tc>
                <a:tc>
                  <a:txBody>
                    <a:bodyPr/>
                    <a:lstStyle/>
                    <a:p>
                      <a:pPr marL="92075" marR="89535">
                        <a:lnSpc>
                          <a:spcPct val="100000"/>
                        </a:lnSpc>
                        <a:spcBef>
                          <a:spcPts val="465"/>
                        </a:spcBef>
                      </a:pPr>
                      <a:endParaRPr sz="1400" dirty="0">
                        <a:latin typeface="Arial"/>
                        <a:cs typeface="Arial"/>
                      </a:endParaRPr>
                    </a:p>
                  </a:txBody>
                  <a:tcPr marL="0" marR="0" marT="590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DA"/>
                    </a:solidFill>
                  </a:tcPr>
                </a:tc>
                <a:tc>
                  <a:txBody>
                    <a:bodyPr/>
                    <a:lstStyle/>
                    <a:p>
                      <a:pPr marL="635" algn="ctr">
                        <a:lnSpc>
                          <a:spcPct val="100000"/>
                        </a:lnSpc>
                        <a:spcBef>
                          <a:spcPts val="1305"/>
                        </a:spcBef>
                      </a:pPr>
                      <a:endParaRPr sz="1400" dirty="0">
                        <a:latin typeface="Arial"/>
                        <a:cs typeface="Arial"/>
                      </a:endParaRPr>
                    </a:p>
                  </a:txBody>
                  <a:tcPr marL="0" marR="0" marT="165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ADFDA"/>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70E482-A125-4833-B712-67EC9E72E5F2}"/>
              </a:ext>
              <a:ext uri="{C183D7F6-B498-43B3-948B-1728B52AA6E4}">
                <adec:decorative xmlns:adec="http://schemas.microsoft.com/office/drawing/2017/decorative" val="1"/>
              </a:ext>
            </a:extLst>
          </p:cNvPr>
          <p:cNvSpPr>
            <a:spLocks noGrp="1"/>
          </p:cNvSpPr>
          <p:nvPr>
            <p:ph type="ctrTitle"/>
          </p:nvPr>
        </p:nvSpPr>
        <p:spPr>
          <a:xfrm>
            <a:off x="930374" y="2549668"/>
            <a:ext cx="10079002" cy="1034129"/>
          </a:xfrm>
        </p:spPr>
        <p:txBody>
          <a:bodyPr/>
          <a:lstStyle/>
          <a:p>
            <a:r>
              <a:rPr lang="en-GB" dirty="0"/>
              <a:t>Looking across the spectrum of mental health: NW Data Lab</a:t>
            </a:r>
          </a:p>
        </p:txBody>
      </p:sp>
      <p:sp>
        <p:nvSpPr>
          <p:cNvPr id="5" name="Subtitle 4">
            <a:extLst>
              <a:ext uri="{FF2B5EF4-FFF2-40B4-BE49-F238E27FC236}">
                <a16:creationId xmlns:a16="http://schemas.microsoft.com/office/drawing/2014/main" id="{F9E4C3DD-0C15-4059-95FA-4122D45E2BAB}"/>
              </a:ext>
            </a:extLst>
          </p:cNvPr>
          <p:cNvSpPr>
            <a:spLocks noGrp="1"/>
          </p:cNvSpPr>
          <p:nvPr>
            <p:ph type="subTitle" idx="1"/>
          </p:nvPr>
        </p:nvSpPr>
        <p:spPr/>
        <p:txBody>
          <a:bodyPr/>
          <a:lstStyle/>
          <a:p>
            <a:r>
              <a:rPr lang="en-GB" b="0" dirty="0"/>
              <a:t>Jo Sampson, Health and Wellbeing Improvement Manager, OHID NW</a:t>
            </a:r>
          </a:p>
        </p:txBody>
      </p:sp>
      <p:sp>
        <p:nvSpPr>
          <p:cNvPr id="6" name="Text Placeholder 5">
            <a:extLst>
              <a:ext uri="{FF2B5EF4-FFF2-40B4-BE49-F238E27FC236}">
                <a16:creationId xmlns:a16="http://schemas.microsoft.com/office/drawing/2014/main" id="{CB69CF3D-3ED7-4E40-8980-547EF27F078A}"/>
              </a:ext>
            </a:extLst>
          </p:cNvPr>
          <p:cNvSpPr>
            <a:spLocks noGrp="1"/>
          </p:cNvSpPr>
          <p:nvPr>
            <p:ph type="body" sz="quarter" idx="13"/>
          </p:nvPr>
        </p:nvSpPr>
        <p:spPr/>
        <p:txBody>
          <a:bodyPr/>
          <a:lstStyle/>
          <a:p>
            <a:r>
              <a:rPr lang="en-GB" dirty="0"/>
              <a:t>February 2026</a:t>
            </a:r>
          </a:p>
        </p:txBody>
      </p:sp>
    </p:spTree>
    <p:extLst>
      <p:ext uri="{BB962C8B-B14F-4D97-AF65-F5344CB8AC3E}">
        <p14:creationId xmlns:p14="http://schemas.microsoft.com/office/powerpoint/2010/main" val="2441474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F92E9-123F-A8B4-C29E-D40034E7D1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9974F-2F8B-268A-D96B-BEBCF506FF8A}"/>
              </a:ext>
            </a:extLst>
          </p:cNvPr>
          <p:cNvSpPr>
            <a:spLocks noGrp="1"/>
          </p:cNvSpPr>
          <p:nvPr>
            <p:ph type="title"/>
          </p:nvPr>
        </p:nvSpPr>
        <p:spPr/>
        <p:txBody>
          <a:bodyPr>
            <a:normAutofit/>
          </a:bodyPr>
          <a:lstStyle/>
          <a:p>
            <a:r>
              <a:rPr lang="en-GB" sz="2800" dirty="0"/>
              <a:t>State of the Region: mental health in the North West</a:t>
            </a:r>
          </a:p>
        </p:txBody>
      </p:sp>
      <p:sp>
        <p:nvSpPr>
          <p:cNvPr id="3" name="Content Placeholder 2">
            <a:extLst>
              <a:ext uri="{FF2B5EF4-FFF2-40B4-BE49-F238E27FC236}">
                <a16:creationId xmlns:a16="http://schemas.microsoft.com/office/drawing/2014/main" id="{87BF12E1-6349-A91C-2B87-350CF2288132}"/>
              </a:ext>
            </a:extLst>
          </p:cNvPr>
          <p:cNvSpPr>
            <a:spLocks noGrp="1"/>
          </p:cNvSpPr>
          <p:nvPr>
            <p:ph idx="1"/>
          </p:nvPr>
        </p:nvSpPr>
        <p:spPr>
          <a:xfrm>
            <a:off x="359999" y="1204839"/>
            <a:ext cx="11446163" cy="4934130"/>
          </a:xfrm>
        </p:spPr>
        <p:txBody>
          <a:bodyPr>
            <a:noAutofit/>
          </a:bodyPr>
          <a:lstStyle/>
          <a:p>
            <a:pPr fontAlgn="base"/>
            <a:r>
              <a:rPr lang="en-GB" sz="2000" b="0" dirty="0"/>
              <a:t>The </a:t>
            </a:r>
            <a:r>
              <a:rPr lang="en-GB" sz="2000" b="0" dirty="0">
                <a:solidFill>
                  <a:schemeClr val="accent1"/>
                </a:solidFill>
              </a:rPr>
              <a:t>prevalence of common mental health conditions has steadily increased </a:t>
            </a:r>
            <a:r>
              <a:rPr lang="en-GB" sz="2000" b="0" dirty="0"/>
              <a:t>from 17.5% in 2000 to 22.6 in 2023/4 (depression, anxiety, panic disorders, OCD and phobias). </a:t>
            </a:r>
            <a:r>
              <a:rPr lang="en-US" sz="2000" b="0" dirty="0"/>
              <a:t>​</a:t>
            </a:r>
          </a:p>
          <a:p>
            <a:pPr fontAlgn="base"/>
            <a:r>
              <a:rPr lang="en-GB" sz="2000" b="0" dirty="0">
                <a:solidFill>
                  <a:schemeClr val="accent1"/>
                </a:solidFill>
              </a:rPr>
              <a:t>One in five adults </a:t>
            </a:r>
            <a:r>
              <a:rPr lang="en-GB" sz="2000" b="0" dirty="0"/>
              <a:t>reported a common mental health condition with variation by age and gender. Rates in the North West have stabilised and are now in line with the England average. </a:t>
            </a:r>
          </a:p>
          <a:p>
            <a:pPr fontAlgn="base"/>
            <a:r>
              <a:rPr lang="en-GB" sz="2000" b="0" dirty="0"/>
              <a:t>The rate of hospital admissions for self harm is significantly worse than the England average. In 2022-24 the </a:t>
            </a:r>
            <a:r>
              <a:rPr lang="en-GB" sz="2000" b="0" dirty="0">
                <a:solidFill>
                  <a:schemeClr val="accent1"/>
                </a:solidFill>
              </a:rPr>
              <a:t>suicide rate at 14 per 100,000 was significantly worse </a:t>
            </a:r>
            <a:r>
              <a:rPr lang="en-GB" sz="2000" b="0" dirty="0"/>
              <a:t>than the England average.​</a:t>
            </a:r>
          </a:p>
          <a:p>
            <a:pPr fontAlgn="base"/>
            <a:r>
              <a:rPr lang="en-GB" sz="2000" b="0" dirty="0">
                <a:solidFill>
                  <a:schemeClr val="accent1"/>
                </a:solidFill>
              </a:rPr>
              <a:t>Young adults remain a key group</a:t>
            </a:r>
            <a:r>
              <a:rPr lang="en-GB" sz="2000" b="0" dirty="0"/>
              <a:t>: the proportion of 16-24yr olds which a common mental health condition rose from 17.5% in 2007 to 25.8% in 2023/4. Younger adults were also more likely to report lifetime non-suicidal self-harm and to screen positive for disordered eating symptoms, PTSD and ADHD than other groups. </a:t>
            </a:r>
          </a:p>
          <a:p>
            <a:pPr fontAlgn="base"/>
            <a:r>
              <a:rPr lang="en-GB" sz="2000" b="0" dirty="0"/>
              <a:t>In North West around 4% of school pupils were identified as having </a:t>
            </a:r>
            <a:r>
              <a:rPr lang="en-GB" sz="2000" b="0" dirty="0">
                <a:solidFill>
                  <a:schemeClr val="accent1"/>
                </a:solidFill>
              </a:rPr>
              <a:t>social, emotional and mental health needs</a:t>
            </a:r>
            <a:r>
              <a:rPr lang="en-GB" sz="2000" b="0" dirty="0"/>
              <a:t>.</a:t>
            </a:r>
          </a:p>
          <a:p>
            <a:pPr fontAlgn="base"/>
            <a:r>
              <a:rPr lang="en-GB" sz="2000" b="0" dirty="0">
                <a:solidFill>
                  <a:schemeClr val="accent1"/>
                </a:solidFill>
              </a:rPr>
              <a:t>Inequalities in mental health persist</a:t>
            </a:r>
            <a:r>
              <a:rPr lang="en-GB" sz="2000" b="0" dirty="0"/>
              <a:t>, with higher prevalence in those living in areas of higher deprivation, with problem debt and not inemployment.​</a:t>
            </a:r>
          </a:p>
        </p:txBody>
      </p:sp>
      <p:sp>
        <p:nvSpPr>
          <p:cNvPr id="4" name="TextBox 3">
            <a:extLst>
              <a:ext uri="{FF2B5EF4-FFF2-40B4-BE49-F238E27FC236}">
                <a16:creationId xmlns:a16="http://schemas.microsoft.com/office/drawing/2014/main" id="{D78E9939-92E7-B84B-6AFC-DD2C2BAB4123}"/>
              </a:ext>
            </a:extLst>
          </p:cNvPr>
          <p:cNvSpPr txBox="1"/>
          <p:nvPr/>
        </p:nvSpPr>
        <p:spPr>
          <a:xfrm>
            <a:off x="372918" y="5938914"/>
            <a:ext cx="114461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Source: Office of Health Improvement and Disparities </a:t>
            </a: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hlinkClick r:id="rId3"/>
              </a:rPr>
              <a:t>Health of the region data explorer - GOV.UK</a:t>
            </a:r>
            <a:r>
              <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rPr>
              <a:t> and NHS England </a:t>
            </a:r>
            <a:r>
              <a:rPr kumimoji="0" lang="en-GB" sz="1000" b="0" i="0" u="sng" strike="noStrike" kern="1200" cap="none" spc="0" normalizeH="0" baseline="0" noProof="0" dirty="0">
                <a:ln>
                  <a:noFill/>
                </a:ln>
                <a:solidFill>
                  <a:prstClr val="black"/>
                </a:solidFill>
                <a:effectLst/>
                <a:uLnTx/>
                <a:uFillTx/>
                <a:latin typeface="Arial" panose="020B0604020202020204"/>
                <a:ea typeface="+mn-ea"/>
                <a:cs typeface="+mn-cs"/>
                <a:hlinkClick r:id="rId4"/>
              </a:rPr>
              <a:t>Adult Psychiatric Morbidity Survey: Survey of Mental Health and Wellbeing, England, 2023/4</a:t>
            </a:r>
            <a:endParaRPr kumimoji="0" lang="en-GB"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19285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98E0D-B910-0B5F-D10F-7B3CB37B966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0A9D91F-7BDB-898C-6EB3-E78413C8F7AF}"/>
              </a:ext>
              <a:ext uri="{C183D7F6-B498-43B3-948B-1728B52AA6E4}">
                <adec:decorative xmlns:adec="http://schemas.microsoft.com/office/drawing/2017/decorative" val="1"/>
              </a:ext>
            </a:extLst>
          </p:cNvPr>
          <p:cNvSpPr>
            <a:spLocks noGrp="1"/>
          </p:cNvSpPr>
          <p:nvPr>
            <p:ph type="title"/>
          </p:nvPr>
        </p:nvSpPr>
        <p:spPr>
          <a:xfrm>
            <a:off x="360000" y="374990"/>
            <a:ext cx="11446163" cy="844839"/>
          </a:xfrm>
        </p:spPr>
        <p:txBody>
          <a:bodyPr>
            <a:normAutofit/>
          </a:bodyPr>
          <a:lstStyle/>
          <a:p>
            <a:r>
              <a:rPr lang="en-GB" dirty="0"/>
              <a:t>Some questions to think about…</a:t>
            </a:r>
          </a:p>
        </p:txBody>
      </p:sp>
      <p:sp>
        <p:nvSpPr>
          <p:cNvPr id="7" name="Content Placeholder 6">
            <a:extLst>
              <a:ext uri="{FF2B5EF4-FFF2-40B4-BE49-F238E27FC236}">
                <a16:creationId xmlns:a16="http://schemas.microsoft.com/office/drawing/2014/main" id="{664FCC19-A982-EB70-5DA4-F0D15355B207}"/>
              </a:ext>
            </a:extLst>
          </p:cNvPr>
          <p:cNvSpPr>
            <a:spLocks noGrp="1"/>
          </p:cNvSpPr>
          <p:nvPr>
            <p:ph idx="1"/>
          </p:nvPr>
        </p:nvSpPr>
        <p:spPr>
          <a:xfrm>
            <a:off x="1149382" y="1439999"/>
            <a:ext cx="10656780" cy="4870256"/>
          </a:xfrm>
        </p:spPr>
        <p:txBody>
          <a:bodyPr>
            <a:normAutofit/>
          </a:bodyPr>
          <a:lstStyle/>
          <a:p>
            <a:r>
              <a:rPr lang="en-GB" sz="2000" b="0" dirty="0"/>
              <a:t>What can a dedicated measure on mental health and wellbeing contribute that isn’t available elsewhere?</a:t>
            </a:r>
          </a:p>
          <a:p>
            <a:endParaRPr lang="en-GB" sz="2000" b="0" dirty="0"/>
          </a:p>
          <a:p>
            <a:r>
              <a:rPr lang="en-GB" sz="2000" b="0" dirty="0"/>
              <a:t>Where to focus – the child or the parent?</a:t>
            </a:r>
          </a:p>
          <a:p>
            <a:endParaRPr lang="en-GB" sz="2000" b="0" dirty="0"/>
          </a:p>
          <a:p>
            <a:r>
              <a:rPr lang="en-GB" sz="2000" b="0" dirty="0"/>
              <a:t>Can you make changes to the thing you are measuring? Will knowing this inform prevention or earlier intervention?</a:t>
            </a:r>
          </a:p>
          <a:p>
            <a:endParaRPr lang="en-GB" sz="2000" b="0" dirty="0"/>
          </a:p>
          <a:p>
            <a:r>
              <a:rPr lang="en-GB" sz="2000" b="0" dirty="0"/>
              <a:t>Is your data able to capture inequalities?</a:t>
            </a:r>
          </a:p>
          <a:p>
            <a:endParaRPr lang="en-GB" sz="2000" b="0" dirty="0"/>
          </a:p>
          <a:p>
            <a:r>
              <a:rPr lang="en-GB" sz="2000" b="0" dirty="0"/>
              <a:t>How can you keep sight of the things you aren’t measuring? – not everything that counts can be counted</a:t>
            </a:r>
          </a:p>
        </p:txBody>
      </p:sp>
      <p:sp>
        <p:nvSpPr>
          <p:cNvPr id="10" name="Footer Placeholder 7">
            <a:extLst>
              <a:ext uri="{FF2B5EF4-FFF2-40B4-BE49-F238E27FC236}">
                <a16:creationId xmlns:a16="http://schemas.microsoft.com/office/drawing/2014/main" id="{F80821DF-85A5-2528-FE05-851612C23491}"/>
              </a:ext>
            </a:extLst>
          </p:cNvPr>
          <p:cNvSpPr>
            <a:spLocks noGrp="1"/>
          </p:cNvSpPr>
          <p:nvPr>
            <p:ph type="ftr" sz="quarter" idx="11"/>
          </p:nvPr>
        </p:nvSpPr>
        <p:spPr>
          <a:xfrm>
            <a:off x="4473281" y="6356350"/>
            <a:ext cx="6380018"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Footer</a:t>
            </a:r>
          </a:p>
        </p:txBody>
      </p:sp>
      <p:sp>
        <p:nvSpPr>
          <p:cNvPr id="11" name="Slide Number Placeholder 8">
            <a:extLst>
              <a:ext uri="{FF2B5EF4-FFF2-40B4-BE49-F238E27FC236}">
                <a16:creationId xmlns:a16="http://schemas.microsoft.com/office/drawing/2014/main" id="{8375724A-C9C3-AAF8-28FA-52C869C7FA50}"/>
              </a:ext>
            </a:extLst>
          </p:cNvPr>
          <p:cNvSpPr>
            <a:spLocks noGrp="1"/>
          </p:cNvSpPr>
          <p:nvPr>
            <p:ph type="sldNum" sz="quarter" idx="12"/>
          </p:nvPr>
        </p:nvSpPr>
        <p:spPr>
          <a:xfrm>
            <a:off x="11044381" y="6356350"/>
            <a:ext cx="75969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44ADC-FBC0-4698-B0EC-1AD4A4060383}" type="slidenum">
              <a:rPr kumimoji="0" lang="en-GB"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3" name="Graphic 2" descr="Badge 4 with solid fill">
            <a:extLst>
              <a:ext uri="{FF2B5EF4-FFF2-40B4-BE49-F238E27FC236}">
                <a16:creationId xmlns:a16="http://schemas.microsoft.com/office/drawing/2014/main" id="{03A89BD9-F7E5-A660-4857-1C285D2592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4437" y="4284427"/>
            <a:ext cx="914400" cy="914400"/>
          </a:xfrm>
          <a:prstGeom prst="rect">
            <a:avLst/>
          </a:prstGeom>
        </p:spPr>
      </p:pic>
      <p:pic>
        <p:nvPicPr>
          <p:cNvPr id="5" name="Graphic 4" descr="Badge with solid fill">
            <a:extLst>
              <a:ext uri="{FF2B5EF4-FFF2-40B4-BE49-F238E27FC236}">
                <a16:creationId xmlns:a16="http://schemas.microsoft.com/office/drawing/2014/main" id="{FBD58ECD-44A2-0D5E-CA71-6C5EAA68D0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4437" y="2310961"/>
            <a:ext cx="914400" cy="914400"/>
          </a:xfrm>
          <a:prstGeom prst="rect">
            <a:avLst/>
          </a:prstGeom>
        </p:spPr>
      </p:pic>
      <p:pic>
        <p:nvPicPr>
          <p:cNvPr id="9" name="Graphic 8" descr="Badge 3 with solid fill">
            <a:extLst>
              <a:ext uri="{FF2B5EF4-FFF2-40B4-BE49-F238E27FC236}">
                <a16:creationId xmlns:a16="http://schemas.microsoft.com/office/drawing/2014/main" id="{EF258930-240B-1C4F-D019-C7A90B43F1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4437" y="3297694"/>
            <a:ext cx="914400" cy="914400"/>
          </a:xfrm>
          <a:prstGeom prst="rect">
            <a:avLst/>
          </a:prstGeom>
        </p:spPr>
      </p:pic>
      <p:pic>
        <p:nvPicPr>
          <p:cNvPr id="17" name="Graphic 16" descr="Badge 1 with solid fill">
            <a:extLst>
              <a:ext uri="{FF2B5EF4-FFF2-40B4-BE49-F238E27FC236}">
                <a16:creationId xmlns:a16="http://schemas.microsoft.com/office/drawing/2014/main" id="{FBD586F3-9FFD-E036-3031-90E10942FFC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4437" y="1338083"/>
            <a:ext cx="914400" cy="914400"/>
          </a:xfrm>
          <a:prstGeom prst="rect">
            <a:avLst/>
          </a:prstGeom>
        </p:spPr>
      </p:pic>
      <p:pic>
        <p:nvPicPr>
          <p:cNvPr id="21" name="Graphic 20" descr="Badge 5 with solid fill">
            <a:extLst>
              <a:ext uri="{FF2B5EF4-FFF2-40B4-BE49-F238E27FC236}">
                <a16:creationId xmlns:a16="http://schemas.microsoft.com/office/drawing/2014/main" id="{37001C52-2542-D2C4-26D4-1A2FB5B05C3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34437" y="5271160"/>
            <a:ext cx="914400" cy="914400"/>
          </a:xfrm>
          <a:prstGeom prst="rect">
            <a:avLst/>
          </a:prstGeom>
        </p:spPr>
      </p:pic>
    </p:spTree>
    <p:extLst>
      <p:ext uri="{BB962C8B-B14F-4D97-AF65-F5344CB8AC3E}">
        <p14:creationId xmlns:p14="http://schemas.microsoft.com/office/powerpoint/2010/main" val="4080305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7C18A-54E0-B5FE-1520-538B11F1E5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3059BFF-C3D7-22E9-7946-E13728528291}"/>
              </a:ext>
              <a:ext uri="{C183D7F6-B498-43B3-948B-1728B52AA6E4}">
                <adec:decorative xmlns:adec="http://schemas.microsoft.com/office/drawing/2017/decorative" val="1"/>
              </a:ext>
            </a:extLst>
          </p:cNvPr>
          <p:cNvSpPr>
            <a:spLocks noGrp="1"/>
          </p:cNvSpPr>
          <p:nvPr>
            <p:ph type="title"/>
          </p:nvPr>
        </p:nvSpPr>
        <p:spPr>
          <a:xfrm>
            <a:off x="360000" y="374990"/>
            <a:ext cx="11446163" cy="844839"/>
          </a:xfrm>
        </p:spPr>
        <p:txBody>
          <a:bodyPr/>
          <a:lstStyle/>
          <a:p>
            <a:r>
              <a:rPr lang="en-GB" dirty="0"/>
              <a:t>Mental health and wellbeing</a:t>
            </a:r>
          </a:p>
        </p:txBody>
      </p:sp>
      <p:sp>
        <p:nvSpPr>
          <p:cNvPr id="7" name="Content Placeholder 6">
            <a:extLst>
              <a:ext uri="{FF2B5EF4-FFF2-40B4-BE49-F238E27FC236}">
                <a16:creationId xmlns:a16="http://schemas.microsoft.com/office/drawing/2014/main" id="{FA4C2A65-E4C8-832C-CD4C-6C1A9EB7C61F}"/>
              </a:ext>
            </a:extLst>
          </p:cNvPr>
          <p:cNvSpPr>
            <a:spLocks noGrp="1"/>
          </p:cNvSpPr>
          <p:nvPr>
            <p:ph idx="1"/>
          </p:nvPr>
        </p:nvSpPr>
        <p:spPr>
          <a:xfrm>
            <a:off x="359999" y="1439999"/>
            <a:ext cx="11446163" cy="4761296"/>
          </a:xfrm>
        </p:spPr>
        <p:txBody>
          <a:bodyPr>
            <a:normAutofit fontScale="92500" lnSpcReduction="10000"/>
          </a:bodyPr>
          <a:lstStyle/>
          <a:p>
            <a:pPr>
              <a:lnSpc>
                <a:spcPct val="110000"/>
              </a:lnSpc>
            </a:pPr>
            <a:r>
              <a:rPr lang="en-GB" b="0" dirty="0"/>
              <a:t>Everyone has mental health and it is a dynamic and often overlapping continuum from well-being to severe illness. Mental health is not a binary status. For example, a person can be coping well whilst living with a severe mental illness or experience a serious mental health crisis without a diagnosed condition. </a:t>
            </a:r>
          </a:p>
          <a:p>
            <a:pPr>
              <a:lnSpc>
                <a:spcPct val="110000"/>
              </a:lnSpc>
            </a:pPr>
            <a:endParaRPr lang="en-GB" b="0" dirty="0"/>
          </a:p>
          <a:p>
            <a:pPr>
              <a:lnSpc>
                <a:spcPct val="110000"/>
              </a:lnSpc>
            </a:pPr>
            <a:endParaRPr lang="en-GB" b="0" dirty="0"/>
          </a:p>
          <a:p>
            <a:pPr>
              <a:lnSpc>
                <a:spcPct val="110000"/>
              </a:lnSpc>
            </a:pPr>
            <a:endParaRPr lang="en-GB" b="0" dirty="0"/>
          </a:p>
          <a:p>
            <a:pPr>
              <a:lnSpc>
                <a:spcPct val="110000"/>
              </a:lnSpc>
            </a:pPr>
            <a:endParaRPr lang="en-GB" b="0" dirty="0"/>
          </a:p>
          <a:p>
            <a:pPr>
              <a:lnSpc>
                <a:spcPct val="110000"/>
              </a:lnSpc>
            </a:pPr>
            <a:endParaRPr lang="en-GB" b="0" dirty="0"/>
          </a:p>
          <a:p>
            <a:pPr>
              <a:lnSpc>
                <a:spcPct val="110000"/>
              </a:lnSpc>
            </a:pPr>
            <a:endParaRPr lang="en-GB" b="0" dirty="0"/>
          </a:p>
          <a:p>
            <a:pPr>
              <a:lnSpc>
                <a:spcPct val="110000"/>
              </a:lnSpc>
            </a:pPr>
            <a:r>
              <a:rPr lang="en-GB" b="0" dirty="0"/>
              <a:t>Many interventions in public mental health with the strongest evidence base lie within CYP portfolios, including: perinatal interventions, early years interventions, parenting programmes, child adversity prevention, anti-bullying and school-based emotional and learning programmes</a:t>
            </a:r>
          </a:p>
        </p:txBody>
      </p:sp>
      <p:sp>
        <p:nvSpPr>
          <p:cNvPr id="11" name="Slide Number Placeholder 8">
            <a:extLst>
              <a:ext uri="{FF2B5EF4-FFF2-40B4-BE49-F238E27FC236}">
                <a16:creationId xmlns:a16="http://schemas.microsoft.com/office/drawing/2014/main" id="{F474CB7B-C3FF-C86C-AADB-3A0679265942}"/>
              </a:ext>
            </a:extLst>
          </p:cNvPr>
          <p:cNvSpPr>
            <a:spLocks noGrp="1"/>
          </p:cNvSpPr>
          <p:nvPr>
            <p:ph type="sldNum" sz="quarter" idx="12"/>
          </p:nvPr>
        </p:nvSpPr>
        <p:spPr>
          <a:xfrm>
            <a:off x="11044381" y="6356350"/>
            <a:ext cx="75969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44ADC-FBC0-4698-B0EC-1AD4A4060383}" type="slidenum">
              <a:rPr kumimoji="0" lang="en-GB"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nvGrpSpPr>
          <p:cNvPr id="24" name="Group 23">
            <a:extLst>
              <a:ext uri="{FF2B5EF4-FFF2-40B4-BE49-F238E27FC236}">
                <a16:creationId xmlns:a16="http://schemas.microsoft.com/office/drawing/2014/main" id="{BC036A68-3A74-DADD-7E01-6B9AA914B2F1}"/>
              </a:ext>
            </a:extLst>
          </p:cNvPr>
          <p:cNvGrpSpPr/>
          <p:nvPr/>
        </p:nvGrpSpPr>
        <p:grpSpPr>
          <a:xfrm>
            <a:off x="462627" y="2683644"/>
            <a:ext cx="11069153" cy="2230217"/>
            <a:chOff x="385839" y="2491407"/>
            <a:chExt cx="11069153" cy="2230217"/>
          </a:xfrm>
        </p:grpSpPr>
        <p:sp>
          <p:nvSpPr>
            <p:cNvPr id="3" name="Rectangle: Rounded Corners 2">
              <a:extLst>
                <a:ext uri="{FF2B5EF4-FFF2-40B4-BE49-F238E27FC236}">
                  <a16:creationId xmlns:a16="http://schemas.microsoft.com/office/drawing/2014/main" id="{1A954ADF-2D22-7513-209D-D1057C03B220}"/>
                </a:ext>
              </a:extLst>
            </p:cNvPr>
            <p:cNvSpPr/>
            <p:nvPr/>
          </p:nvSpPr>
          <p:spPr>
            <a:xfrm>
              <a:off x="385839" y="2491407"/>
              <a:ext cx="1637833" cy="937593"/>
            </a:xfrm>
            <a:prstGeom prst="roundRect">
              <a:avLst/>
            </a:prstGeom>
            <a:solidFill>
              <a:srgbClr val="01A188">
                <a:alpha val="1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Maintaining wellbeing</a:t>
              </a:r>
            </a:p>
          </p:txBody>
        </p:sp>
        <p:sp>
          <p:nvSpPr>
            <p:cNvPr id="4" name="Rectangle: Rounded Corners 3">
              <a:extLst>
                <a:ext uri="{FF2B5EF4-FFF2-40B4-BE49-F238E27FC236}">
                  <a16:creationId xmlns:a16="http://schemas.microsoft.com/office/drawing/2014/main" id="{371BAD67-D83B-86F1-3522-A1F03D6E4A3B}"/>
                </a:ext>
              </a:extLst>
            </p:cNvPr>
            <p:cNvSpPr/>
            <p:nvPr/>
          </p:nvSpPr>
          <p:spPr>
            <a:xfrm>
              <a:off x="2272103" y="2491407"/>
              <a:ext cx="1637833" cy="937593"/>
            </a:xfrm>
            <a:prstGeom prst="roundRect">
              <a:avLst/>
            </a:prstGeom>
            <a:solidFill>
              <a:srgbClr val="01A188">
                <a:alpha val="3215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Mental distress and low wellbeing</a:t>
              </a:r>
            </a:p>
          </p:txBody>
        </p:sp>
        <p:sp>
          <p:nvSpPr>
            <p:cNvPr id="5" name="Rectangle: Rounded Corners 4">
              <a:extLst>
                <a:ext uri="{FF2B5EF4-FFF2-40B4-BE49-F238E27FC236}">
                  <a16:creationId xmlns:a16="http://schemas.microsoft.com/office/drawing/2014/main" id="{77D03F5C-55E7-7297-684E-2FFBAE483DAD}"/>
                </a:ext>
              </a:extLst>
            </p:cNvPr>
            <p:cNvSpPr/>
            <p:nvPr/>
          </p:nvSpPr>
          <p:spPr>
            <a:xfrm>
              <a:off x="4158367" y="2491407"/>
              <a:ext cx="1637833" cy="937593"/>
            </a:xfrm>
            <a:prstGeom prst="roundRect">
              <a:avLst/>
            </a:prstGeom>
            <a:solidFill>
              <a:srgbClr val="01A188">
                <a:alpha val="4784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Common mental health disorders</a:t>
              </a:r>
            </a:p>
          </p:txBody>
        </p:sp>
        <p:sp>
          <p:nvSpPr>
            <p:cNvPr id="8" name="Rectangle: Rounded Corners 7">
              <a:extLst>
                <a:ext uri="{FF2B5EF4-FFF2-40B4-BE49-F238E27FC236}">
                  <a16:creationId xmlns:a16="http://schemas.microsoft.com/office/drawing/2014/main" id="{5A15634C-5908-3D13-287A-77FB8FAD3DD1}"/>
                </a:ext>
              </a:extLst>
            </p:cNvPr>
            <p:cNvSpPr/>
            <p:nvPr/>
          </p:nvSpPr>
          <p:spPr>
            <a:xfrm>
              <a:off x="6044631" y="2500525"/>
              <a:ext cx="1637833" cy="937593"/>
            </a:xfrm>
            <a:prstGeom prst="roundRect">
              <a:avLst/>
            </a:prstGeom>
            <a:solidFill>
              <a:srgbClr val="01A188">
                <a:alpha val="6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Severe mental illness (community services)</a:t>
              </a:r>
            </a:p>
          </p:txBody>
        </p:sp>
        <p:sp>
          <p:nvSpPr>
            <p:cNvPr id="9" name="Rectangle: Rounded Corners 8">
              <a:extLst>
                <a:ext uri="{FF2B5EF4-FFF2-40B4-BE49-F238E27FC236}">
                  <a16:creationId xmlns:a16="http://schemas.microsoft.com/office/drawing/2014/main" id="{76C6093C-A5E5-4692-AD80-5F6FE05EE9A9}"/>
                </a:ext>
              </a:extLst>
            </p:cNvPr>
            <p:cNvSpPr/>
            <p:nvPr/>
          </p:nvSpPr>
          <p:spPr>
            <a:xfrm>
              <a:off x="7930895" y="2527466"/>
              <a:ext cx="1637833" cy="937593"/>
            </a:xfrm>
            <a:prstGeom prst="roundRect">
              <a:avLst/>
            </a:prstGeom>
            <a:solidFill>
              <a:srgbClr val="01A188">
                <a:alpha val="8392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Severe mental illness (inpatient services)</a:t>
              </a:r>
            </a:p>
          </p:txBody>
        </p:sp>
        <p:sp>
          <p:nvSpPr>
            <p:cNvPr id="10" name="Rectangle: Rounded Corners 9">
              <a:extLst>
                <a:ext uri="{FF2B5EF4-FFF2-40B4-BE49-F238E27FC236}">
                  <a16:creationId xmlns:a16="http://schemas.microsoft.com/office/drawing/2014/main" id="{9CA5D508-5A94-912D-3DC8-F33127B61EDC}"/>
                </a:ext>
              </a:extLst>
            </p:cNvPr>
            <p:cNvSpPr/>
            <p:nvPr/>
          </p:nvSpPr>
          <p:spPr>
            <a:xfrm>
              <a:off x="9817159" y="2527466"/>
              <a:ext cx="1637833" cy="93759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Highly specialised needs</a:t>
              </a:r>
            </a:p>
          </p:txBody>
        </p:sp>
        <p:cxnSp>
          <p:nvCxnSpPr>
            <p:cNvPr id="13" name="Straight Arrow Connector 12">
              <a:extLst>
                <a:ext uri="{FF2B5EF4-FFF2-40B4-BE49-F238E27FC236}">
                  <a16:creationId xmlns:a16="http://schemas.microsoft.com/office/drawing/2014/main" id="{462076E4-7EF0-33AB-F2C3-3E1E90D30F9A}"/>
                </a:ext>
              </a:extLst>
            </p:cNvPr>
            <p:cNvCxnSpPr/>
            <p:nvPr/>
          </p:nvCxnSpPr>
          <p:spPr>
            <a:xfrm>
              <a:off x="385839" y="3732551"/>
              <a:ext cx="3524097" cy="0"/>
            </a:xfrm>
            <a:prstGeom prst="straightConnector1">
              <a:avLst/>
            </a:prstGeom>
            <a:ln w="28575">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AD2DB62-8036-3B31-6BF8-CD6936809AF1}"/>
                </a:ext>
              </a:extLst>
            </p:cNvPr>
            <p:cNvCxnSpPr>
              <a:cxnSpLocks/>
            </p:cNvCxnSpPr>
            <p:nvPr/>
          </p:nvCxnSpPr>
          <p:spPr>
            <a:xfrm>
              <a:off x="4158367" y="3732551"/>
              <a:ext cx="1637833" cy="0"/>
            </a:xfrm>
            <a:prstGeom prst="straightConnector1">
              <a:avLst/>
            </a:prstGeom>
            <a:ln w="28575">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0B2B751-6EED-4580-056B-C6D1721E68CF}"/>
                </a:ext>
              </a:extLst>
            </p:cNvPr>
            <p:cNvCxnSpPr>
              <a:cxnSpLocks/>
            </p:cNvCxnSpPr>
            <p:nvPr/>
          </p:nvCxnSpPr>
          <p:spPr>
            <a:xfrm>
              <a:off x="6017698" y="3732551"/>
              <a:ext cx="5437294" cy="0"/>
            </a:xfrm>
            <a:prstGeom prst="straightConnector1">
              <a:avLst/>
            </a:prstGeom>
            <a:ln w="28575">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A10AEB27-821D-6394-3B7F-AD98DF2CA39B}"/>
                </a:ext>
              </a:extLst>
            </p:cNvPr>
            <p:cNvSpPr/>
            <p:nvPr/>
          </p:nvSpPr>
          <p:spPr>
            <a:xfrm>
              <a:off x="385839" y="3942413"/>
              <a:ext cx="4530935" cy="30991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a:ea typeface="+mn-ea"/>
                  <a:cs typeface="+mn-cs"/>
                </a:rPr>
                <a:t>Public health and support</a:t>
              </a:r>
            </a:p>
          </p:txBody>
        </p:sp>
        <p:sp>
          <p:nvSpPr>
            <p:cNvPr id="19" name="Rectangle 18">
              <a:extLst>
                <a:ext uri="{FF2B5EF4-FFF2-40B4-BE49-F238E27FC236}">
                  <a16:creationId xmlns:a16="http://schemas.microsoft.com/office/drawing/2014/main" id="{3926D925-63C8-4057-D0CB-C175B7D25A43}"/>
                </a:ext>
              </a:extLst>
            </p:cNvPr>
            <p:cNvSpPr/>
            <p:nvPr/>
          </p:nvSpPr>
          <p:spPr>
            <a:xfrm>
              <a:off x="5151312" y="3942412"/>
              <a:ext cx="6303679" cy="30990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a:ea typeface="+mn-ea"/>
                  <a:cs typeface="+mn-cs"/>
                </a:rPr>
                <a:t>NHS Mental Health Services</a:t>
              </a:r>
            </a:p>
          </p:txBody>
        </p:sp>
        <p:sp>
          <p:nvSpPr>
            <p:cNvPr id="20" name="Rectangle 19">
              <a:extLst>
                <a:ext uri="{FF2B5EF4-FFF2-40B4-BE49-F238E27FC236}">
                  <a16:creationId xmlns:a16="http://schemas.microsoft.com/office/drawing/2014/main" id="{ACD3ACCA-6980-0771-9C89-889C3F3D083F}"/>
                </a:ext>
              </a:extLst>
            </p:cNvPr>
            <p:cNvSpPr/>
            <p:nvPr/>
          </p:nvSpPr>
          <p:spPr>
            <a:xfrm>
              <a:off x="385839" y="4411717"/>
              <a:ext cx="11069152" cy="309907"/>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a:ea typeface="+mn-ea"/>
                  <a:cs typeface="+mn-cs"/>
                </a:rPr>
                <a:t>VCSEs, Local Authorities, communities, NHS primary care</a:t>
              </a:r>
            </a:p>
          </p:txBody>
        </p:sp>
        <p:sp>
          <p:nvSpPr>
            <p:cNvPr id="21" name="TextBox 20">
              <a:extLst>
                <a:ext uri="{FF2B5EF4-FFF2-40B4-BE49-F238E27FC236}">
                  <a16:creationId xmlns:a16="http://schemas.microsoft.com/office/drawing/2014/main" id="{1ECC9B07-8A04-108B-A5D9-0E9B503DADFA}"/>
                </a:ext>
              </a:extLst>
            </p:cNvPr>
            <p:cNvSpPr txBox="1"/>
            <p:nvPr/>
          </p:nvSpPr>
          <p:spPr>
            <a:xfrm>
              <a:off x="1404936" y="3542420"/>
              <a:ext cx="1485901" cy="338554"/>
            </a:xfrm>
            <a:prstGeom prst="rect">
              <a:avLst/>
            </a:prstGeom>
            <a:solidFill>
              <a:schemeClr val="bg1"/>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Getting advice</a:t>
              </a:r>
            </a:p>
          </p:txBody>
        </p:sp>
        <p:sp>
          <p:nvSpPr>
            <p:cNvPr id="22" name="TextBox 21">
              <a:extLst>
                <a:ext uri="{FF2B5EF4-FFF2-40B4-BE49-F238E27FC236}">
                  <a16:creationId xmlns:a16="http://schemas.microsoft.com/office/drawing/2014/main" id="{FFACD52A-4521-53A3-9802-D44E4D9260CB}"/>
                </a:ext>
              </a:extLst>
            </p:cNvPr>
            <p:cNvSpPr txBox="1"/>
            <p:nvPr/>
          </p:nvSpPr>
          <p:spPr>
            <a:xfrm>
              <a:off x="4329818" y="3563274"/>
              <a:ext cx="1294930" cy="338554"/>
            </a:xfrm>
            <a:prstGeom prst="rect">
              <a:avLst/>
            </a:prstGeom>
            <a:solidFill>
              <a:schemeClr val="bg1"/>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Getting help</a:t>
              </a:r>
            </a:p>
          </p:txBody>
        </p:sp>
        <p:sp>
          <p:nvSpPr>
            <p:cNvPr id="23" name="TextBox 22">
              <a:extLst>
                <a:ext uri="{FF2B5EF4-FFF2-40B4-BE49-F238E27FC236}">
                  <a16:creationId xmlns:a16="http://schemas.microsoft.com/office/drawing/2014/main" id="{A6009A36-7AB2-1DE8-ABE6-C41D36AE90AE}"/>
                </a:ext>
              </a:extLst>
            </p:cNvPr>
            <p:cNvSpPr txBox="1"/>
            <p:nvPr/>
          </p:nvSpPr>
          <p:spPr>
            <a:xfrm>
              <a:off x="7829362" y="3551065"/>
              <a:ext cx="1813966" cy="338554"/>
            </a:xfrm>
            <a:prstGeom prst="rect">
              <a:avLst/>
            </a:prstGeom>
            <a:solidFill>
              <a:schemeClr val="bg1"/>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Getting more help</a:t>
              </a:r>
            </a:p>
          </p:txBody>
        </p:sp>
      </p:grpSp>
    </p:spTree>
    <p:extLst>
      <p:ext uri="{BB962C8B-B14F-4D97-AF65-F5344CB8AC3E}">
        <p14:creationId xmlns:p14="http://schemas.microsoft.com/office/powerpoint/2010/main" val="102949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7" end="7"/>
                                            </p:txEl>
                                          </p:spTgt>
                                        </p:tgtEl>
                                        <p:attrNameLst>
                                          <p:attrName>style.visibility</p:attrName>
                                        </p:attrNameLst>
                                      </p:cBhvr>
                                      <p:to>
                                        <p:strVal val="visible"/>
                                      </p:to>
                                    </p:set>
                                    <p:animEffect transition="in" filter="fade">
                                      <p:cBhvr>
                                        <p:cTn id="12"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6D51B-1D62-F621-182C-0EC1AA2B279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372864E-E9E9-CD7C-CD15-8CDDDC9C4C84}"/>
              </a:ext>
              <a:ext uri="{C183D7F6-B498-43B3-948B-1728B52AA6E4}">
                <adec:decorative xmlns:adec="http://schemas.microsoft.com/office/drawing/2017/decorative" val="1"/>
              </a:ext>
            </a:extLst>
          </p:cNvPr>
          <p:cNvSpPr>
            <a:spLocks noGrp="1"/>
          </p:cNvSpPr>
          <p:nvPr>
            <p:ph type="title"/>
          </p:nvPr>
        </p:nvSpPr>
        <p:spPr>
          <a:xfrm>
            <a:off x="360000" y="374990"/>
            <a:ext cx="11446163" cy="844839"/>
          </a:xfrm>
        </p:spPr>
        <p:txBody>
          <a:bodyPr/>
          <a:lstStyle/>
          <a:p>
            <a:r>
              <a:rPr lang="en-GB" dirty="0"/>
              <a:t>Measuring across the spectrum of mental health</a:t>
            </a:r>
          </a:p>
        </p:txBody>
      </p:sp>
      <p:sp>
        <p:nvSpPr>
          <p:cNvPr id="10" name="Footer Placeholder 7">
            <a:extLst>
              <a:ext uri="{FF2B5EF4-FFF2-40B4-BE49-F238E27FC236}">
                <a16:creationId xmlns:a16="http://schemas.microsoft.com/office/drawing/2014/main" id="{D64C9234-E98E-5195-B300-19ACAADE6BA5}"/>
              </a:ext>
            </a:extLst>
          </p:cNvPr>
          <p:cNvSpPr>
            <a:spLocks noGrp="1"/>
          </p:cNvSpPr>
          <p:nvPr>
            <p:ph type="ftr" sz="quarter" idx="11"/>
          </p:nvPr>
        </p:nvSpPr>
        <p:spPr>
          <a:xfrm>
            <a:off x="4473281" y="6356350"/>
            <a:ext cx="6380018"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Footer</a:t>
            </a:r>
          </a:p>
        </p:txBody>
      </p:sp>
      <p:sp>
        <p:nvSpPr>
          <p:cNvPr id="11" name="Slide Number Placeholder 8">
            <a:extLst>
              <a:ext uri="{FF2B5EF4-FFF2-40B4-BE49-F238E27FC236}">
                <a16:creationId xmlns:a16="http://schemas.microsoft.com/office/drawing/2014/main" id="{67F14EAD-80E2-430F-C0B9-4F02051BD496}"/>
              </a:ext>
            </a:extLst>
          </p:cNvPr>
          <p:cNvSpPr>
            <a:spLocks noGrp="1"/>
          </p:cNvSpPr>
          <p:nvPr>
            <p:ph type="sldNum" sz="quarter" idx="12"/>
          </p:nvPr>
        </p:nvSpPr>
        <p:spPr>
          <a:xfrm>
            <a:off x="11044381" y="6356350"/>
            <a:ext cx="75969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A44ADC-FBC0-4698-B0EC-1AD4A4060383}" type="slidenum">
              <a:rPr kumimoji="0" lang="en-GB"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aphicFrame>
        <p:nvGraphicFramePr>
          <p:cNvPr id="2" name="Diagram 1">
            <a:extLst>
              <a:ext uri="{FF2B5EF4-FFF2-40B4-BE49-F238E27FC236}">
                <a16:creationId xmlns:a16="http://schemas.microsoft.com/office/drawing/2014/main" id="{7FA9991C-A714-A452-814C-AC4972AB78A3}"/>
              </a:ext>
            </a:extLst>
          </p:cNvPr>
          <p:cNvGraphicFramePr/>
          <p:nvPr/>
        </p:nvGraphicFramePr>
        <p:xfrm>
          <a:off x="373963" y="1039056"/>
          <a:ext cx="11418235" cy="50716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9864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C40E03-4023-8F33-5BE9-6EB722C14308}"/>
              </a:ext>
            </a:extLst>
          </p:cNvPr>
          <p:cNvSpPr>
            <a:spLocks noGrp="1"/>
          </p:cNvSpPr>
          <p:nvPr>
            <p:ph type="title"/>
          </p:nvPr>
        </p:nvSpPr>
        <p:spPr/>
        <p:txBody>
          <a:bodyPr/>
          <a:lstStyle/>
          <a:p>
            <a:r>
              <a:rPr lang="en-GB" dirty="0"/>
              <a:t>Behind the data…</a:t>
            </a:r>
          </a:p>
        </p:txBody>
      </p:sp>
      <p:sp>
        <p:nvSpPr>
          <p:cNvPr id="6" name="Content Placeholder 5">
            <a:extLst>
              <a:ext uri="{FF2B5EF4-FFF2-40B4-BE49-F238E27FC236}">
                <a16:creationId xmlns:a16="http://schemas.microsoft.com/office/drawing/2014/main" id="{FF825BA7-CD18-2906-05F9-638FD20AC59C}"/>
              </a:ext>
            </a:extLst>
          </p:cNvPr>
          <p:cNvSpPr>
            <a:spLocks noGrp="1"/>
          </p:cNvSpPr>
          <p:nvPr>
            <p:ph idx="1"/>
          </p:nvPr>
        </p:nvSpPr>
        <p:spPr>
          <a:xfrm>
            <a:off x="359999" y="983236"/>
            <a:ext cx="11446163" cy="4891527"/>
          </a:xfrm>
        </p:spPr>
        <p:txBody>
          <a:bodyPr>
            <a:noAutofit/>
          </a:bodyPr>
          <a:lstStyle/>
          <a:p>
            <a:r>
              <a:rPr lang="en-GB" sz="2000" dirty="0">
                <a:solidFill>
                  <a:schemeClr val="accent1"/>
                </a:solidFill>
              </a:rPr>
              <a:t>Charlotte</a:t>
            </a:r>
          </a:p>
          <a:p>
            <a:r>
              <a:rPr lang="en-GB" sz="2000" b="0" dirty="0"/>
              <a:t>Following the birth of my son in 2012 I felt very unwell mentally. Because there was no mother and baby unit, I faced being admitted to a psychiatric ward without my baby. At that point I completely broke down and said I was going nowhere without my child. </a:t>
            </a:r>
          </a:p>
          <a:p>
            <a:r>
              <a:rPr lang="en-GB" sz="2000" b="0" dirty="0"/>
              <a:t>Following this event, I started to be treated at home. Sadly, things took a turn for the worse and I began to experience hallucinations and paranoia. At one point, I was listening to a news broadcast on the radio and heard a voice say, “</a:t>
            </a:r>
            <a:r>
              <a:rPr lang="en-GB" sz="2000" b="0" i="1" dirty="0"/>
              <a:t>Charlotte, I’m talking to you. Get them men out of your house. They’re going to hurt you and your baby</a:t>
            </a:r>
            <a:r>
              <a:rPr lang="en-GB" sz="2000" b="0" dirty="0"/>
              <a:t>.”</a:t>
            </a:r>
          </a:p>
          <a:p>
            <a:r>
              <a:rPr lang="en-GB" sz="2000" b="0" dirty="0"/>
              <a:t>I got up, ran to the kitchen and started to shout at my husband, saying that I wanted him out of the house because he was going to hurt me and my baby. Richard told me that the radio wasn’t even on. That it was unplugged. It was frightening stuff. Horrible.</a:t>
            </a:r>
          </a:p>
          <a:p>
            <a:r>
              <a:rPr lang="en-GB" sz="2000" b="0" dirty="0"/>
              <a:t>Eventually I was diagnosed with postpartum psychosis, and went on to be treated for it at home for one and a half years. The fear of having your baby taken away is a real worry for new mothers with mental health problems, so a lot of them suffer in silence which leads to problems becoming more severe</a:t>
            </a:r>
          </a:p>
          <a:p>
            <a:r>
              <a:rPr lang="en-GB" sz="2000" b="0" dirty="0">
                <a:hlinkClick r:id="rId3"/>
              </a:rPr>
              <a:t>Charlotte (Cardiff) | Maternal Mental Health Alliance</a:t>
            </a:r>
            <a:endParaRPr lang="en-GB" sz="2000" b="0" dirty="0"/>
          </a:p>
        </p:txBody>
      </p:sp>
    </p:spTree>
    <p:extLst>
      <p:ext uri="{BB962C8B-B14F-4D97-AF65-F5344CB8AC3E}">
        <p14:creationId xmlns:p14="http://schemas.microsoft.com/office/powerpoint/2010/main" val="3442975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08819-3C30-BC19-D9A8-FCA683D52F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43B5AF-08E3-4C86-8FA5-1432530F7F32}"/>
              </a:ext>
            </a:extLst>
          </p:cNvPr>
          <p:cNvSpPr>
            <a:spLocks noGrp="1"/>
          </p:cNvSpPr>
          <p:nvPr>
            <p:ph type="title"/>
          </p:nvPr>
        </p:nvSpPr>
        <p:spPr/>
        <p:txBody>
          <a:bodyPr/>
          <a:lstStyle/>
          <a:p>
            <a:r>
              <a:rPr lang="en-GB" dirty="0"/>
              <a:t>Behind the data…</a:t>
            </a:r>
          </a:p>
        </p:txBody>
      </p:sp>
      <p:sp>
        <p:nvSpPr>
          <p:cNvPr id="6" name="Content Placeholder 5">
            <a:extLst>
              <a:ext uri="{FF2B5EF4-FFF2-40B4-BE49-F238E27FC236}">
                <a16:creationId xmlns:a16="http://schemas.microsoft.com/office/drawing/2014/main" id="{43966F86-C68E-FDE7-1965-3E422FDAAE1F}"/>
              </a:ext>
            </a:extLst>
          </p:cNvPr>
          <p:cNvSpPr>
            <a:spLocks noGrp="1"/>
          </p:cNvSpPr>
          <p:nvPr>
            <p:ph idx="1"/>
          </p:nvPr>
        </p:nvSpPr>
        <p:spPr>
          <a:xfrm>
            <a:off x="359999" y="1343014"/>
            <a:ext cx="11446163" cy="4877673"/>
          </a:xfrm>
        </p:spPr>
        <p:txBody>
          <a:bodyPr>
            <a:normAutofit/>
          </a:bodyPr>
          <a:lstStyle/>
          <a:p>
            <a:r>
              <a:rPr lang="en-GB" sz="2000" dirty="0">
                <a:solidFill>
                  <a:schemeClr val="accent1"/>
                </a:solidFill>
              </a:rPr>
              <a:t>Anthony</a:t>
            </a:r>
          </a:p>
          <a:p>
            <a:r>
              <a:rPr lang="en-GB" sz="2000" b="0" dirty="0"/>
              <a:t>Anthony was being bullied at school, and one of the bullies told everyone he was gay. “</a:t>
            </a:r>
            <a:r>
              <a:rPr lang="en-GB" sz="2000" b="0" i="1" dirty="0"/>
              <a:t>I never had the chance to come out as gay to anyone because I got outed by some people at school, then it spread through my entire year. I hadn’t told anyone, but they found out I had a boyfriend at the time</a:t>
            </a:r>
            <a:r>
              <a:rPr lang="en-GB" sz="2000" b="0" dirty="0"/>
              <a:t>.”  </a:t>
            </a:r>
          </a:p>
          <a:p>
            <a:r>
              <a:rPr lang="en-GB" sz="2000" b="0" dirty="0"/>
              <a:t>It took a huge toll on his mental health and self-esteem: a core part of his identity was reduced to school gossip. </a:t>
            </a:r>
          </a:p>
          <a:p>
            <a:r>
              <a:rPr lang="en-GB" sz="2000" b="0" dirty="0"/>
              <a:t>Feeling totally overwhelmed by his situation, he started experiencing panic attacks. When he tried to get help, he was told he would have to wait for months. The noise – from the weight of the bullies’ actions – grew louder, and the pressure kept building and building.   </a:t>
            </a:r>
          </a:p>
          <a:p>
            <a:r>
              <a:rPr lang="en-GB" sz="2000" b="0" dirty="0"/>
              <a:t>For most of year 10, Anthony accessed the drop in and met with a wellbeing practitioner every week. Over time he noticed that he was starting to feel less anxious and more able to cope with the challenges he was facing.</a:t>
            </a:r>
          </a:p>
          <a:p>
            <a:r>
              <a:rPr lang="en-GB" sz="2000" b="0" dirty="0">
                <a:hlinkClick r:id="rId3"/>
              </a:rPr>
              <a:t>Anthony’s story | The Children's Society</a:t>
            </a:r>
            <a:r>
              <a:rPr lang="en-GB" sz="2000" b="0" dirty="0"/>
              <a:t> </a:t>
            </a:r>
          </a:p>
        </p:txBody>
      </p:sp>
    </p:spTree>
    <p:extLst>
      <p:ext uri="{BB962C8B-B14F-4D97-AF65-F5344CB8AC3E}">
        <p14:creationId xmlns:p14="http://schemas.microsoft.com/office/powerpoint/2010/main" val="461270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8FC65-A827-29B0-3B21-AA70D41E266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C54A24-E9C4-F8F6-EA83-218062B45E30}"/>
              </a:ext>
            </a:extLst>
          </p:cNvPr>
          <p:cNvSpPr>
            <a:spLocks noGrp="1"/>
          </p:cNvSpPr>
          <p:nvPr>
            <p:ph type="title"/>
          </p:nvPr>
        </p:nvSpPr>
        <p:spPr/>
        <p:txBody>
          <a:bodyPr/>
          <a:lstStyle/>
          <a:p>
            <a:r>
              <a:rPr lang="en-GB" dirty="0"/>
              <a:t>Behind the data…</a:t>
            </a:r>
          </a:p>
        </p:txBody>
      </p:sp>
      <p:sp>
        <p:nvSpPr>
          <p:cNvPr id="5" name="Content Placeholder 4">
            <a:extLst>
              <a:ext uri="{FF2B5EF4-FFF2-40B4-BE49-F238E27FC236}">
                <a16:creationId xmlns:a16="http://schemas.microsoft.com/office/drawing/2014/main" id="{9E24BA20-8845-B364-44FB-2A81A98B8F26}"/>
              </a:ext>
            </a:extLst>
          </p:cNvPr>
          <p:cNvSpPr>
            <a:spLocks noGrp="1"/>
          </p:cNvSpPr>
          <p:nvPr>
            <p:ph idx="1"/>
          </p:nvPr>
        </p:nvSpPr>
        <p:spPr>
          <a:xfrm>
            <a:off x="359999" y="1329160"/>
            <a:ext cx="11446163" cy="4905382"/>
          </a:xfrm>
        </p:spPr>
        <p:txBody>
          <a:bodyPr>
            <a:noAutofit/>
          </a:bodyPr>
          <a:lstStyle/>
          <a:p>
            <a:r>
              <a:rPr lang="en-GB" sz="2000" dirty="0">
                <a:solidFill>
                  <a:schemeClr val="accent1"/>
                </a:solidFill>
              </a:rPr>
              <a:t>Matthew</a:t>
            </a:r>
          </a:p>
          <a:p>
            <a:r>
              <a:rPr lang="en-GB" sz="2000" b="0" dirty="0"/>
              <a:t>I’m 14 years old and I live with my mum, dad and little sister. </a:t>
            </a:r>
          </a:p>
          <a:p>
            <a:r>
              <a:rPr lang="en-GB" sz="2000" b="0" dirty="0"/>
              <a:t>I am in Year 10 and I like school, but I find it hard to make friends because I don’t have time to do things with them. Sometimes I'm late for school because things are difficult. I don’t want to bring friends home because our house is messy and my dad is a bit unpredictable. </a:t>
            </a:r>
          </a:p>
          <a:p>
            <a:r>
              <a:rPr lang="en-GB" sz="2000" b="0" dirty="0"/>
              <a:t>This is because he has a mental illness. He often sleeps during the day and my mum works all the time. She has to because Dad can’t work. I love my mum and dad but I also feel responsible for them. Mum does her best but she can’t do everything. I do most of the housework and the shopping and sometimes I do the cooking, but I am not very good at it and my sister is too little. I enjoy being helpful and grown up, but it does get me down at times.</a:t>
            </a:r>
          </a:p>
          <a:p>
            <a:r>
              <a:rPr lang="en-GB" sz="2000" b="0" dirty="0"/>
              <a:t>I worry that I will have a mental illness just like my dad one day. Although my teacher told me that I won't necessarily become ill as well. I'm interested in the brain now and how it works, and I hope I find out more in the carer's group that the school has started. At least I don't feel like the odd one out anymore.</a:t>
            </a:r>
          </a:p>
          <a:p>
            <a:r>
              <a:rPr lang="en-GB" sz="2000" b="0" dirty="0">
                <a:hlinkClick r:id="rId3"/>
              </a:rPr>
              <a:t>Our Time Charity - Matthew’s Story</a:t>
            </a:r>
            <a:endParaRPr lang="en-GB" sz="2000" b="0" dirty="0"/>
          </a:p>
        </p:txBody>
      </p:sp>
    </p:spTree>
    <p:extLst>
      <p:ext uri="{BB962C8B-B14F-4D97-AF65-F5344CB8AC3E}">
        <p14:creationId xmlns:p14="http://schemas.microsoft.com/office/powerpoint/2010/main" val="15238916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4FFEE-2689-7C4A-6500-65973DCDCE9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435B67F-728F-D153-6D8B-1C3C8C881311}"/>
              </a:ext>
            </a:extLst>
          </p:cNvPr>
          <p:cNvSpPr txBox="1"/>
          <p:nvPr/>
        </p:nvSpPr>
        <p:spPr>
          <a:xfrm>
            <a:off x="272836" y="588498"/>
            <a:ext cx="11220142" cy="892552"/>
          </a:xfrm>
          <a:prstGeom prst="rect">
            <a:avLst/>
          </a:prstGeom>
          <a:noFill/>
        </p:spPr>
        <p:txBody>
          <a:bodyPr wrap="square">
            <a:spAutoFit/>
          </a:bodyPr>
          <a:lstStyle/>
          <a:p>
            <a:r>
              <a:rPr lang="en-GB" sz="2400" b="1" dirty="0">
                <a:solidFill>
                  <a:schemeClr val="accent1"/>
                </a:solidFill>
                <a:latin typeface="Arial" panose="020B0604020202020204" pitchFamily="34" charset="0"/>
                <a:cs typeface="Arial" panose="020B0604020202020204" pitchFamily="34" charset="0"/>
              </a:rPr>
              <a:t>Developing Child &amp; Parental Mental Health data for NW MASAs</a:t>
            </a:r>
          </a:p>
          <a:p>
            <a:r>
              <a:rPr lang="en-GB" sz="2800" b="1" dirty="0">
                <a:solidFill>
                  <a:srgbClr val="36A7AE"/>
                </a:solidFill>
                <a:latin typeface="Calibri" panose="020F0502020204030204" pitchFamily="34" charset="0"/>
                <a:cs typeface="Calibri" panose="020F0502020204030204" pitchFamily="34" charset="0"/>
              </a:rPr>
              <a:t> </a:t>
            </a:r>
            <a:endParaRPr lang="en-GB" sz="2800" b="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4C52622C-AFFB-E66C-7BE7-C1B13922272F}"/>
              </a:ext>
            </a:extLst>
          </p:cNvPr>
          <p:cNvSpPr txBox="1"/>
          <p:nvPr/>
        </p:nvSpPr>
        <p:spPr>
          <a:xfrm>
            <a:off x="272836" y="1160784"/>
            <a:ext cx="11646328" cy="5170646"/>
          </a:xfrm>
          <a:prstGeom prst="rect">
            <a:avLst/>
          </a:prstGeom>
          <a:noFill/>
        </p:spPr>
        <p:txBody>
          <a:bodyPr wrap="square" rtlCol="0">
            <a:spAutoFit/>
          </a:bodyPr>
          <a:lstStyle/>
          <a:p>
            <a:r>
              <a:rPr lang="en-GB" dirty="0"/>
              <a:t>This session brings together partners from across the North West to </a:t>
            </a:r>
            <a:r>
              <a:rPr lang="en-GB" b="1" dirty="0"/>
              <a:t>collaborate on developing a useful set of data measures and guidance regarding child and parental mental health.</a:t>
            </a:r>
            <a:r>
              <a:rPr lang="en-GB" dirty="0"/>
              <a:t> </a:t>
            </a:r>
          </a:p>
          <a:p>
            <a:endParaRPr lang="en-GB" dirty="0"/>
          </a:p>
          <a:p>
            <a:r>
              <a:rPr lang="en-GB" dirty="0"/>
              <a:t>We’ll explore what data is </a:t>
            </a:r>
            <a:r>
              <a:rPr lang="en-GB" b="1" dirty="0"/>
              <a:t>currently available, where the gaps are, and how we can strengthen our collective understanding</a:t>
            </a:r>
            <a:r>
              <a:rPr lang="en-GB" dirty="0"/>
              <a:t> of children’s </a:t>
            </a:r>
            <a:r>
              <a:rPr lang="en-GB"/>
              <a:t>and families </a:t>
            </a:r>
            <a:r>
              <a:rPr lang="en-GB" dirty="0"/>
              <a:t>lived experiences.</a:t>
            </a:r>
          </a:p>
          <a:p>
            <a:r>
              <a:rPr lang="en-GB" dirty="0"/>
              <a:t> </a:t>
            </a:r>
          </a:p>
          <a:p>
            <a:pPr marL="285750" lvl="0" indent="-285750">
              <a:buFont typeface="Arial" panose="020B0604020202020204" pitchFamily="34" charset="0"/>
              <a:buChar char="•"/>
            </a:pPr>
            <a:r>
              <a:rPr lang="en-GB" sz="1600" b="1" dirty="0"/>
              <a:t>Share current practice</a:t>
            </a:r>
            <a:r>
              <a:rPr lang="en-GB" sz="1600" dirty="0"/>
              <a:t> – Review existing data across agencies and discuss what this tells us about need and impact.</a:t>
            </a:r>
          </a:p>
          <a:p>
            <a:pPr marL="285750" lvl="0" indent="-285750">
              <a:buFont typeface="Arial" panose="020B0604020202020204" pitchFamily="34" charset="0"/>
              <a:buChar char="•"/>
            </a:pPr>
            <a:r>
              <a:rPr lang="en-GB" sz="1600" b="1" dirty="0"/>
              <a:t>Explore understanding</a:t>
            </a:r>
            <a:r>
              <a:rPr lang="en-GB" sz="1600" dirty="0"/>
              <a:t> – Identify what information we don’t yet capture, and what we want our data to tell us about the lived experiences of children and families.</a:t>
            </a:r>
          </a:p>
          <a:p>
            <a:pPr marL="285750" lvl="0" indent="-285750">
              <a:buFont typeface="Arial" panose="020B0604020202020204" pitchFamily="34" charset="0"/>
              <a:buChar char="•"/>
            </a:pPr>
            <a:r>
              <a:rPr lang="en-GB" sz="1600" b="1" dirty="0"/>
              <a:t>Collaborate</a:t>
            </a:r>
            <a:r>
              <a:rPr lang="en-GB" sz="1600" dirty="0"/>
              <a:t>– Co-produce ideas to strengthen our data: agreeing shared definitions, identifying data gaps, and reflecting on why this matters to our partnership.</a:t>
            </a:r>
          </a:p>
          <a:p>
            <a:pPr marL="285750" lvl="0" indent="-285750">
              <a:buFont typeface="Arial" panose="020B0604020202020204" pitchFamily="34" charset="0"/>
              <a:buChar char="•"/>
            </a:pPr>
            <a:endParaRPr lang="en-GB" dirty="0"/>
          </a:p>
          <a:p>
            <a:pPr lvl="0"/>
            <a:r>
              <a:rPr lang="en-GB" sz="2400" b="1" dirty="0">
                <a:solidFill>
                  <a:schemeClr val="accent1"/>
                </a:solidFill>
                <a:latin typeface="Arial" panose="020B0604020202020204" pitchFamily="34" charset="0"/>
                <a:cs typeface="Arial" panose="020B0604020202020204" pitchFamily="34" charset="0"/>
              </a:rPr>
              <a:t>Session outcomes:</a:t>
            </a:r>
          </a:p>
          <a:p>
            <a:pPr lvl="0"/>
            <a:endParaRPr lang="en-GB" sz="1000" b="1" dirty="0">
              <a:solidFill>
                <a:schemeClr val="accent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GB" b="1" dirty="0"/>
              <a:t>Identify useful data measures </a:t>
            </a:r>
            <a:r>
              <a:rPr lang="en-GB" dirty="0"/>
              <a:t>and accompanying definitions and guidance, supporting consistency in how child and parental mental health data is defined and understood within safeguarding partnerships regionally.</a:t>
            </a:r>
          </a:p>
          <a:p>
            <a:pPr marL="285750" lvl="0" indent="-285750">
              <a:buFont typeface="Arial" panose="020B0604020202020204" pitchFamily="34" charset="0"/>
              <a:buChar char="•"/>
            </a:pPr>
            <a:endParaRPr lang="en-GB" dirty="0"/>
          </a:p>
          <a:p>
            <a:pPr marL="285750" lvl="0" indent="-285750">
              <a:buFont typeface="Arial" panose="020B0604020202020204" pitchFamily="34" charset="0"/>
              <a:buChar char="•"/>
            </a:pPr>
            <a:r>
              <a:rPr lang="en-GB" b="1" dirty="0"/>
              <a:t>Identify opportunities for alignment</a:t>
            </a:r>
            <a:r>
              <a:rPr lang="en-GB" dirty="0"/>
              <a:t> with national developments and good practice, strengthening our collective approach and improving outcomes for children and families.</a:t>
            </a:r>
            <a:endParaRPr lang="en-US" sz="2000" dirty="0">
              <a:latin typeface="Arial" panose="020B0604020202020204" pitchFamily="34" charset="0"/>
              <a:ea typeface="Calibri" panose="020F0502020204030204" pitchFamily="34" charset="0"/>
              <a:cs typeface="Times New Roman" panose="02020603050405020304" pitchFamily="18" charset="0"/>
            </a:endParaRPr>
          </a:p>
        </p:txBody>
      </p:sp>
      <p:sp>
        <p:nvSpPr>
          <p:cNvPr id="4" name="Rectangle 7">
            <a:extLst>
              <a:ext uri="{FF2B5EF4-FFF2-40B4-BE49-F238E27FC236}">
                <a16:creationId xmlns:a16="http://schemas.microsoft.com/office/drawing/2014/main" id="{7243B981-2612-6293-9B94-19992B0E1B48}"/>
              </a:ext>
            </a:extLst>
          </p:cNvPr>
          <p:cNvSpPr>
            <a:spLocks noChangeArrowheads="1"/>
          </p:cNvSpPr>
          <p:nvPr/>
        </p:nvSpPr>
        <p:spPr bwMode="auto">
          <a:xfrm>
            <a:off x="-12192" y="0"/>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889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3DEA7-FE83-B499-17D8-52255F19A0C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75952F4-DA8B-3810-2E40-062084E1DA4A}"/>
              </a:ext>
            </a:extLst>
          </p:cNvPr>
          <p:cNvSpPr txBox="1"/>
          <p:nvPr/>
        </p:nvSpPr>
        <p:spPr>
          <a:xfrm>
            <a:off x="126921" y="413483"/>
            <a:ext cx="11220142" cy="892552"/>
          </a:xfrm>
          <a:prstGeom prst="rect">
            <a:avLst/>
          </a:prstGeom>
          <a:noFill/>
        </p:spPr>
        <p:txBody>
          <a:bodyPr wrap="square">
            <a:spAutoFit/>
          </a:bodyPr>
          <a:lstStyle/>
          <a:p>
            <a:r>
              <a:rPr lang="en-GB" sz="2400" b="1" dirty="0">
                <a:solidFill>
                  <a:schemeClr val="accent1"/>
                </a:solidFill>
                <a:latin typeface="Arial" panose="020B0604020202020204" pitchFamily="34" charset="0"/>
                <a:cs typeface="Arial" panose="020B0604020202020204" pitchFamily="34" charset="0"/>
              </a:rPr>
              <a:t>Existing data utilised by NW MASAs</a:t>
            </a:r>
          </a:p>
          <a:p>
            <a:r>
              <a:rPr lang="en-GB" sz="2800" b="1" dirty="0">
                <a:solidFill>
                  <a:srgbClr val="36A7AE"/>
                </a:solidFill>
                <a:latin typeface="Calibri" panose="020F0502020204030204" pitchFamily="34" charset="0"/>
                <a:cs typeface="Calibri" panose="020F0502020204030204" pitchFamily="34" charset="0"/>
              </a:rPr>
              <a:t> </a:t>
            </a:r>
            <a:endParaRPr lang="en-GB" sz="2800" b="1" dirty="0">
              <a:latin typeface="Calibri" panose="020F0502020204030204" pitchFamily="34" charset="0"/>
              <a:cs typeface="Calibri" panose="020F0502020204030204" pitchFamily="34" charset="0"/>
            </a:endParaRPr>
          </a:p>
        </p:txBody>
      </p:sp>
      <p:sp>
        <p:nvSpPr>
          <p:cNvPr id="4" name="Rectangle 7">
            <a:extLst>
              <a:ext uri="{FF2B5EF4-FFF2-40B4-BE49-F238E27FC236}">
                <a16:creationId xmlns:a16="http://schemas.microsoft.com/office/drawing/2014/main" id="{EAC8BAE5-145F-5093-572F-C1B463A61237}"/>
              </a:ext>
            </a:extLst>
          </p:cNvPr>
          <p:cNvSpPr>
            <a:spLocks noChangeArrowheads="1"/>
          </p:cNvSpPr>
          <p:nvPr/>
        </p:nvSpPr>
        <p:spPr bwMode="auto">
          <a:xfrm>
            <a:off x="-12192" y="-97280"/>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42215E8D-20B4-A1AB-916A-3A560A91BB6D}"/>
              </a:ext>
            </a:extLst>
          </p:cNvPr>
          <p:cNvPicPr>
            <a:picLocks noChangeAspect="1"/>
          </p:cNvPicPr>
          <p:nvPr/>
        </p:nvPicPr>
        <p:blipFill>
          <a:blip r:embed="rId3"/>
          <a:stretch>
            <a:fillRect/>
          </a:stretch>
        </p:blipFill>
        <p:spPr>
          <a:xfrm>
            <a:off x="0" y="937582"/>
            <a:ext cx="12192000" cy="5886371"/>
          </a:xfrm>
          <a:prstGeom prst="rect">
            <a:avLst/>
          </a:prstGeom>
        </p:spPr>
      </p:pic>
    </p:spTree>
    <p:extLst>
      <p:ext uri="{BB962C8B-B14F-4D97-AF65-F5344CB8AC3E}">
        <p14:creationId xmlns:p14="http://schemas.microsoft.com/office/powerpoint/2010/main" val="1440917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3E13-9B72-D20B-147A-BFAEC197F45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87E8DF5-6712-13A6-6C04-D48568BEA835}"/>
              </a:ext>
            </a:extLst>
          </p:cNvPr>
          <p:cNvPicPr>
            <a:picLocks noChangeAspect="1"/>
          </p:cNvPicPr>
          <p:nvPr/>
        </p:nvPicPr>
        <p:blipFill>
          <a:blip r:embed="rId3"/>
          <a:stretch>
            <a:fillRect/>
          </a:stretch>
        </p:blipFill>
        <p:spPr>
          <a:xfrm>
            <a:off x="3948026" y="4728584"/>
            <a:ext cx="6964089" cy="1344512"/>
          </a:xfrm>
          <a:prstGeom prst="rect">
            <a:avLst/>
          </a:prstGeom>
        </p:spPr>
      </p:pic>
      <p:sp>
        <p:nvSpPr>
          <p:cNvPr id="10" name="Rectangle 7">
            <a:extLst>
              <a:ext uri="{FF2B5EF4-FFF2-40B4-BE49-F238E27FC236}">
                <a16:creationId xmlns:a16="http://schemas.microsoft.com/office/drawing/2014/main" id="{DDDF224B-9F91-781C-2CD7-759C077DE52B}"/>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1654656C-B18E-DC36-5981-192FAAFC9659}"/>
              </a:ext>
            </a:extLst>
          </p:cNvPr>
          <p:cNvSpPr txBox="1"/>
          <p:nvPr/>
        </p:nvSpPr>
        <p:spPr>
          <a:xfrm>
            <a:off x="394095" y="874455"/>
            <a:ext cx="11403810" cy="2554545"/>
          </a:xfrm>
          <a:prstGeom prst="rect">
            <a:avLst/>
          </a:prstGeom>
          <a:noFill/>
        </p:spPr>
        <p:txBody>
          <a:bodyPr wrap="square" rtlCol="0">
            <a:spAutoFit/>
          </a:bodyPr>
          <a:lstStyle/>
          <a:p>
            <a:r>
              <a:rPr lang="en-GB" sz="3200" b="1"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North West Multi-agency Safeguarding Learning and Support Hub</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r>
              <a:rPr lang="en-GB" sz="3200" b="1" dirty="0">
                <a:latin typeface="Calibri" panose="020F0502020204030204" pitchFamily="34" charset="0"/>
                <a:ea typeface="Calibri" panose="020F0502020204030204" pitchFamily="34" charset="0"/>
                <a:cs typeface="Calibri" panose="020F0502020204030204" pitchFamily="34" charset="0"/>
              </a:rPr>
              <a:t>Breakout Room Discussions</a:t>
            </a: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a:p>
            <a:endParaRPr lang="en-GB" sz="3200" b="1" dirty="0">
              <a:solidFill>
                <a:srgbClr val="36A7AE"/>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A logo with text and a circle&#10;&#10;AI-generated content may be incorrect.">
            <a:extLst>
              <a:ext uri="{FF2B5EF4-FFF2-40B4-BE49-F238E27FC236}">
                <a16:creationId xmlns:a16="http://schemas.microsoft.com/office/drawing/2014/main" id="{CDA52619-8742-0FD4-75D6-A1E940A699F0}"/>
              </a:ext>
            </a:extLst>
          </p:cNvPr>
          <p:cNvPicPr>
            <a:picLocks noChangeAspect="1"/>
          </p:cNvPicPr>
          <p:nvPr/>
        </p:nvPicPr>
        <p:blipFill rotWithShape="1">
          <a:blip r:embed="rId4">
            <a:extLst>
              <a:ext uri="{28A0092B-C50C-407E-A947-70E740481C1C}">
                <a14:useLocalDpi xmlns:a14="http://schemas.microsoft.com/office/drawing/2010/main" val="0"/>
              </a:ext>
            </a:extLst>
          </a:blip>
          <a:srcRect l="4277" t="8666" b="10189"/>
          <a:stretch/>
        </p:blipFill>
        <p:spPr bwMode="auto">
          <a:xfrm>
            <a:off x="1411801" y="4846085"/>
            <a:ext cx="2536225" cy="1296848"/>
          </a:xfrm>
          <a:prstGeom prst="rect">
            <a:avLst/>
          </a:prstGeom>
          <a:ln>
            <a:noFill/>
          </a:ln>
          <a:extLst>
            <a:ext uri="{53640926-AAD7-44D8-BBD7-CCE9431645EC}">
              <a14:shadowObscured xmlns:a14="http://schemas.microsoft.com/office/drawing/2010/main"/>
            </a:ext>
          </a:extLst>
        </p:spPr>
      </p:pic>
      <p:cxnSp>
        <p:nvCxnSpPr>
          <p:cNvPr id="4" name="Straight Connector 3">
            <a:extLst>
              <a:ext uri="{FF2B5EF4-FFF2-40B4-BE49-F238E27FC236}">
                <a16:creationId xmlns:a16="http://schemas.microsoft.com/office/drawing/2014/main" id="{9712A760-360F-D556-24F1-228F348DE34A}"/>
              </a:ext>
            </a:extLst>
          </p:cNvPr>
          <p:cNvCxnSpPr>
            <a:cxnSpLocks/>
          </p:cNvCxnSpPr>
          <p:nvPr/>
        </p:nvCxnSpPr>
        <p:spPr>
          <a:xfrm flipV="1">
            <a:off x="471045" y="2844856"/>
            <a:ext cx="10005995" cy="2787"/>
          </a:xfrm>
          <a:prstGeom prst="line">
            <a:avLst/>
          </a:prstGeom>
          <a:ln>
            <a:gradFill flip="none" rotWithShape="1">
              <a:gsLst>
                <a:gs pos="0">
                  <a:schemeClr val="accent2">
                    <a:lumMod val="75000"/>
                  </a:schemeClr>
                </a:gs>
                <a:gs pos="100000">
                  <a:srgbClr val="FFC000"/>
                </a:gs>
              </a:gsLst>
              <a:lin ang="18900000" scaled="1"/>
              <a:tileRect/>
            </a:gra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0FB168C-FC95-10AB-7AF7-F9A2A635CA83}"/>
              </a:ext>
            </a:extLst>
          </p:cNvPr>
          <p:cNvCxnSpPr>
            <a:cxnSpLocks/>
          </p:cNvCxnSpPr>
          <p:nvPr/>
        </p:nvCxnSpPr>
        <p:spPr>
          <a:xfrm>
            <a:off x="471045" y="2925073"/>
            <a:ext cx="9311933" cy="19252"/>
          </a:xfrm>
          <a:prstGeom prst="line">
            <a:avLst/>
          </a:prstGeom>
          <a:ln>
            <a:gradFill flip="none" rotWithShape="1">
              <a:gsLst>
                <a:gs pos="0">
                  <a:schemeClr val="accent2"/>
                </a:gs>
                <a:gs pos="100000">
                  <a:srgbClr val="FFFF00"/>
                </a:gs>
              </a:gsLst>
              <a:path path="circle">
                <a:fillToRect t="100000" r="100000"/>
              </a:path>
              <a:tileRect l="-100000" b="-100000"/>
            </a:gra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7866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33EB3-EE6D-B1B4-CF84-B29ACFBCD95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A55474F-E03D-FF66-3DA7-89FFC13E453C}"/>
              </a:ext>
            </a:extLst>
          </p:cNvPr>
          <p:cNvPicPr>
            <a:picLocks noChangeAspect="1"/>
          </p:cNvPicPr>
          <p:nvPr/>
        </p:nvPicPr>
        <p:blipFill>
          <a:blip r:embed="rId3"/>
          <a:stretch>
            <a:fillRect/>
          </a:stretch>
        </p:blipFill>
        <p:spPr>
          <a:xfrm>
            <a:off x="3116598" y="4885970"/>
            <a:ext cx="6964089" cy="1344512"/>
          </a:xfrm>
          <a:prstGeom prst="rect">
            <a:avLst/>
          </a:prstGeom>
        </p:spPr>
      </p:pic>
      <p:pic>
        <p:nvPicPr>
          <p:cNvPr id="9" name="Picture 8">
            <a:extLst>
              <a:ext uri="{FF2B5EF4-FFF2-40B4-BE49-F238E27FC236}">
                <a16:creationId xmlns:a16="http://schemas.microsoft.com/office/drawing/2014/main" id="{6A5EAD7E-942C-7E03-EFFF-D084AC95C1FE}"/>
              </a:ext>
            </a:extLst>
          </p:cNvPr>
          <p:cNvPicPr>
            <a:picLocks noChangeAspect="1"/>
          </p:cNvPicPr>
          <p:nvPr/>
        </p:nvPicPr>
        <p:blipFill>
          <a:blip r:embed="rId4"/>
          <a:stretch>
            <a:fillRect/>
          </a:stretch>
        </p:blipFill>
        <p:spPr>
          <a:xfrm>
            <a:off x="9967794" y="5373875"/>
            <a:ext cx="1180872" cy="808943"/>
          </a:xfrm>
          <a:prstGeom prst="rect">
            <a:avLst/>
          </a:prstGeom>
        </p:spPr>
      </p:pic>
      <p:sp>
        <p:nvSpPr>
          <p:cNvPr id="10" name="Rectangle 7">
            <a:extLst>
              <a:ext uri="{FF2B5EF4-FFF2-40B4-BE49-F238E27FC236}">
                <a16:creationId xmlns:a16="http://schemas.microsoft.com/office/drawing/2014/main" id="{723E954B-537E-A705-2567-9B2510604149}"/>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D0AA1EE1-C215-147F-070B-A3ADEDC4E55C}"/>
              </a:ext>
            </a:extLst>
          </p:cNvPr>
          <p:cNvSpPr txBox="1"/>
          <p:nvPr/>
        </p:nvSpPr>
        <p:spPr>
          <a:xfrm>
            <a:off x="471046" y="548709"/>
            <a:ext cx="10677620" cy="4401205"/>
          </a:xfrm>
          <a:prstGeom prst="rect">
            <a:avLst/>
          </a:prstGeom>
          <a:noFill/>
        </p:spPr>
        <p:txBody>
          <a:bodyPr wrap="square" rtlCol="0">
            <a:spAutoFit/>
          </a:bodyPr>
          <a:lstStyle/>
          <a:p>
            <a:r>
              <a:rPr lang="en-GB" sz="3200" b="1" dirty="0">
                <a:latin typeface="Calibri" panose="020F0502020204030204" pitchFamily="34" charset="0"/>
                <a:ea typeface="Calibri" panose="020F0502020204030204" pitchFamily="34" charset="0"/>
                <a:cs typeface="Calibri" panose="020F0502020204030204" pitchFamily="34" charset="0"/>
              </a:rPr>
              <a:t>Break out discussion 1: Existing data and insights</a:t>
            </a:r>
          </a:p>
          <a:p>
            <a:pPr lvl="0"/>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What data and insights do we </a:t>
            </a:r>
            <a:r>
              <a:rPr lang="en-GB" sz="2400" b="1" dirty="0"/>
              <a:t>currently have </a:t>
            </a:r>
            <a:r>
              <a:rPr lang="en-GB" sz="2400" dirty="0"/>
              <a:t>that could help </a:t>
            </a:r>
            <a:r>
              <a:rPr lang="en-GB" sz="2400" b="1" dirty="0"/>
              <a:t>us better understand and respond </a:t>
            </a:r>
            <a:r>
              <a:rPr lang="en-GB" sz="2400" dirty="0"/>
              <a:t>to child and parental mental health?</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What is the </a:t>
            </a:r>
            <a:r>
              <a:rPr lang="en-GB" sz="2400" b="1" dirty="0"/>
              <a:t>most important </a:t>
            </a:r>
            <a:r>
              <a:rPr lang="en-GB" sz="2400" dirty="0"/>
              <a:t>to focus on and why? </a:t>
            </a:r>
            <a:r>
              <a:rPr lang="en-GB" sz="2000" i="1" dirty="0"/>
              <a:t>See slides for reference - consider what we’ve heard about inter-connected factors, and the spectrum of mental health  </a:t>
            </a:r>
            <a:endParaRPr lang="en-GB" sz="2400" i="1"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solidFill>
                  <a:schemeClr val="accent2"/>
                </a:solidFill>
              </a:rPr>
              <a:t>Nominate a note taker to update the teams chat when we re-group</a:t>
            </a:r>
            <a:endParaRPr lang="en-GB" sz="2400" dirty="0">
              <a:solidFill>
                <a:srgbClr val="FF0000"/>
              </a:solidFill>
              <a:highlight>
                <a:srgbClr val="FFFF00"/>
              </a:highlight>
            </a:endParaRPr>
          </a:p>
          <a:p>
            <a:pPr lvl="0"/>
            <a:endParaRPr lang="en-GB" dirty="0">
              <a:solidFill>
                <a:srgbClr val="FF0000"/>
              </a:solidFill>
            </a:endParaRPr>
          </a:p>
          <a:p>
            <a:pPr lvl="0"/>
            <a:endParaRPr lang="en-GB" dirty="0"/>
          </a:p>
        </p:txBody>
      </p:sp>
      <p:pic>
        <p:nvPicPr>
          <p:cNvPr id="2" name="Picture 1" descr="A logo with text and a circle&#10;&#10;AI-generated content may be incorrect.">
            <a:extLst>
              <a:ext uri="{FF2B5EF4-FFF2-40B4-BE49-F238E27FC236}">
                <a16:creationId xmlns:a16="http://schemas.microsoft.com/office/drawing/2014/main" id="{C69BCE48-4823-DA3D-0D79-C086DDB21D6E}"/>
              </a:ext>
            </a:extLst>
          </p:cNvPr>
          <p:cNvPicPr>
            <a:picLocks noChangeAspect="1"/>
          </p:cNvPicPr>
          <p:nvPr/>
        </p:nvPicPr>
        <p:blipFill rotWithShape="1">
          <a:blip r:embed="rId5">
            <a:extLst>
              <a:ext uri="{28A0092B-C50C-407E-A947-70E740481C1C}">
                <a14:useLocalDpi xmlns:a14="http://schemas.microsoft.com/office/drawing/2010/main" val="0"/>
              </a:ext>
            </a:extLst>
          </a:blip>
          <a:srcRect l="4277" t="8666" b="10189"/>
          <a:stretch/>
        </p:blipFill>
        <p:spPr bwMode="auto">
          <a:xfrm>
            <a:off x="317144" y="5012443"/>
            <a:ext cx="2536225" cy="12968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3106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DC7D-9516-1E56-BAC9-549BA5320A4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777A974-5D53-41BC-8BD6-C71AC1291368}"/>
              </a:ext>
            </a:extLst>
          </p:cNvPr>
          <p:cNvPicPr>
            <a:picLocks noChangeAspect="1"/>
          </p:cNvPicPr>
          <p:nvPr/>
        </p:nvPicPr>
        <p:blipFill>
          <a:blip r:embed="rId3"/>
          <a:stretch>
            <a:fillRect/>
          </a:stretch>
        </p:blipFill>
        <p:spPr>
          <a:xfrm>
            <a:off x="3116598" y="4885970"/>
            <a:ext cx="6964089" cy="1344512"/>
          </a:xfrm>
          <a:prstGeom prst="rect">
            <a:avLst/>
          </a:prstGeom>
        </p:spPr>
      </p:pic>
      <p:pic>
        <p:nvPicPr>
          <p:cNvPr id="9" name="Picture 8">
            <a:extLst>
              <a:ext uri="{FF2B5EF4-FFF2-40B4-BE49-F238E27FC236}">
                <a16:creationId xmlns:a16="http://schemas.microsoft.com/office/drawing/2014/main" id="{7BF0A15D-497A-3C4B-7F87-16CD272C960A}"/>
              </a:ext>
            </a:extLst>
          </p:cNvPr>
          <p:cNvPicPr>
            <a:picLocks noChangeAspect="1"/>
          </p:cNvPicPr>
          <p:nvPr/>
        </p:nvPicPr>
        <p:blipFill>
          <a:blip r:embed="rId4"/>
          <a:stretch>
            <a:fillRect/>
          </a:stretch>
        </p:blipFill>
        <p:spPr>
          <a:xfrm>
            <a:off x="9967794" y="5373875"/>
            <a:ext cx="1180872" cy="808943"/>
          </a:xfrm>
          <a:prstGeom prst="rect">
            <a:avLst/>
          </a:prstGeom>
        </p:spPr>
      </p:pic>
      <p:sp>
        <p:nvSpPr>
          <p:cNvPr id="10" name="Rectangle 7">
            <a:extLst>
              <a:ext uri="{FF2B5EF4-FFF2-40B4-BE49-F238E27FC236}">
                <a16:creationId xmlns:a16="http://schemas.microsoft.com/office/drawing/2014/main" id="{80F1587A-96AD-3119-EC0C-ABC50898AFA3}"/>
              </a:ext>
            </a:extLst>
          </p:cNvPr>
          <p:cNvSpPr>
            <a:spLocks noChangeArrowheads="1"/>
          </p:cNvSpPr>
          <p:nvPr/>
        </p:nvSpPr>
        <p:spPr bwMode="auto">
          <a:xfrm>
            <a:off x="0" y="6388099"/>
            <a:ext cx="12192000" cy="469901"/>
          </a:xfrm>
          <a:prstGeom prst="rect">
            <a:avLst/>
          </a:prstGeom>
          <a:solidFill>
            <a:srgbClr val="10527B"/>
          </a:solidFill>
          <a:ln>
            <a:noFill/>
          </a:ln>
          <a:effectLst/>
          <a:extLst>
            <a:ext uri="{91240B29-F687-4F45-9708-019B960494DF}">
              <a14:hiddenLine xmlns:a14="http://schemas.microsoft.com/office/drawing/2010/main" w="31750" algn="ctr">
                <a:solidFill>
                  <a:srgbClr val="5B9BD5"/>
                </a:solidFill>
                <a:miter lim="800000"/>
                <a:headEnd/>
                <a:tailEnd/>
              </a14:hiddenLine>
            </a:ext>
            <a:ext uri="{AF507438-7753-43E0-B8FC-AC1667EBCBE1}">
              <a14:hiddenEffects xmlns:a14="http://schemas.microsoft.com/office/drawing/2010/main">
                <a:effectLst>
                  <a:outerShdw dist="35921" dir="2700000" algn="ctr" rotWithShape="0">
                    <a:srgbClr val="868686"/>
                  </a:outerShdw>
                </a:effectLst>
              </a14:hiddenEffects>
            </a:ext>
          </a:extLst>
        </p:spPr>
        <p:txBody>
          <a:bodyPr vert="horz" wrap="square" lIns="36576" tIns="36576" rIns="36576" bIns="36576" numCol="1" anchor="t" anchorCtr="0" compatLnSpc="1">
            <a:prstTxWarp prst="textNoShape">
              <a:avLst/>
            </a:prstTxWarp>
          </a:bodyPr>
          <a:lstStyle/>
          <a:p>
            <a:endParaRPr lang="en-GB" dirty="0"/>
          </a:p>
        </p:txBody>
      </p:sp>
      <p:sp>
        <p:nvSpPr>
          <p:cNvPr id="13" name="TextBox 12">
            <a:extLst>
              <a:ext uri="{FF2B5EF4-FFF2-40B4-BE49-F238E27FC236}">
                <a16:creationId xmlns:a16="http://schemas.microsoft.com/office/drawing/2014/main" id="{7A30DB99-844D-0A90-3F13-26DF288AD84D}"/>
              </a:ext>
            </a:extLst>
          </p:cNvPr>
          <p:cNvSpPr txBox="1"/>
          <p:nvPr/>
        </p:nvSpPr>
        <p:spPr>
          <a:xfrm>
            <a:off x="471046" y="548709"/>
            <a:ext cx="10677620" cy="5047536"/>
          </a:xfrm>
          <a:prstGeom prst="rect">
            <a:avLst/>
          </a:prstGeom>
          <a:noFill/>
        </p:spPr>
        <p:txBody>
          <a:bodyPr wrap="square" rtlCol="0">
            <a:spAutoFit/>
          </a:bodyPr>
          <a:lstStyle/>
          <a:p>
            <a:r>
              <a:rPr lang="en-GB" sz="3200" b="1" dirty="0">
                <a:latin typeface="Calibri" panose="020F0502020204030204" pitchFamily="34" charset="0"/>
                <a:ea typeface="Calibri" panose="020F0502020204030204" pitchFamily="34" charset="0"/>
                <a:cs typeface="Calibri" panose="020F0502020204030204" pitchFamily="34" charset="0"/>
              </a:rPr>
              <a:t>Break out discussion 2: Gaps</a:t>
            </a:r>
          </a:p>
          <a:p>
            <a:pPr lvl="0"/>
            <a:r>
              <a:rPr lang="en-GB" b="1" dirty="0"/>
              <a:t> </a:t>
            </a:r>
          </a:p>
          <a:p>
            <a:pPr lvl="0"/>
            <a:endParaRPr lang="en-GB" sz="2400" b="1" dirty="0"/>
          </a:p>
          <a:p>
            <a:pPr marL="285750" lvl="0" indent="-285750">
              <a:buFont typeface="Arial" panose="020B0604020202020204" pitchFamily="34" charset="0"/>
              <a:buChar char="•"/>
            </a:pPr>
            <a:r>
              <a:rPr lang="en-GB" sz="2400" dirty="0"/>
              <a:t>Where do you see gaps in data and insights to better </a:t>
            </a:r>
            <a:r>
              <a:rPr lang="en-GB" sz="2400" b="1" dirty="0"/>
              <a:t>understand and respond to child and parental mental health? </a:t>
            </a:r>
            <a:r>
              <a:rPr lang="en-GB" sz="2000" i="1" dirty="0"/>
              <a:t>See slides for reference - consider what we’ve heard about inter-connected factors, and the spectrum of mental health </a:t>
            </a:r>
            <a:endParaRPr lang="en-GB" sz="2000" b="1" dirty="0"/>
          </a:p>
          <a:p>
            <a:pPr marL="285750" lvl="0" indent="-285750">
              <a:buFont typeface="Arial" panose="020B0604020202020204" pitchFamily="34" charset="0"/>
              <a:buChar char="•"/>
            </a:pPr>
            <a:endParaRPr lang="en-GB" sz="2400" dirty="0"/>
          </a:p>
          <a:p>
            <a:pPr marL="285750" lvl="0" indent="-285750">
              <a:buFont typeface="Arial" panose="020B0604020202020204" pitchFamily="34" charset="0"/>
              <a:buChar char="•"/>
            </a:pPr>
            <a:r>
              <a:rPr lang="en-GB" sz="2400" dirty="0"/>
              <a:t>What data and insights could </a:t>
            </a:r>
            <a:r>
              <a:rPr lang="en-GB" sz="2400" b="1" dirty="0"/>
              <a:t>your agency </a:t>
            </a:r>
            <a:r>
              <a:rPr lang="en-GB" sz="2400" dirty="0"/>
              <a:t>bring to your local safeguarding partnership arrangement, to help fill identified gaps?</a:t>
            </a:r>
          </a:p>
          <a:p>
            <a:pPr marL="285750" lvl="0" indent="-285750">
              <a:buFont typeface="Arial" panose="020B0604020202020204" pitchFamily="34" charset="0"/>
              <a:buChar char="•"/>
            </a:pPr>
            <a:endParaRPr lang="en-GB" sz="2400" dirty="0"/>
          </a:p>
          <a:p>
            <a:pPr marL="285750" lvl="0" indent="-285750">
              <a:buFont typeface="Arial" panose="020B0604020202020204" pitchFamily="34" charset="0"/>
              <a:buChar char="•"/>
            </a:pPr>
            <a:r>
              <a:rPr lang="en-GB" sz="2400" dirty="0">
                <a:solidFill>
                  <a:schemeClr val="accent2"/>
                </a:solidFill>
              </a:rPr>
              <a:t>Nominate a note taker to update the teams chat when we re-group</a:t>
            </a:r>
          </a:p>
          <a:p>
            <a:pPr marL="285750" lvl="0" indent="-285750">
              <a:buFont typeface="Arial" panose="020B0604020202020204" pitchFamily="34" charset="0"/>
              <a:buChar char="•"/>
            </a:pPr>
            <a:endParaRPr lang="en-GB" sz="2400" dirty="0"/>
          </a:p>
          <a:p>
            <a:pPr lvl="0"/>
            <a:endParaRPr lang="en-GB" dirty="0"/>
          </a:p>
          <a:p>
            <a:pPr lvl="0"/>
            <a:endParaRPr lang="en-GB" dirty="0"/>
          </a:p>
        </p:txBody>
      </p:sp>
      <p:pic>
        <p:nvPicPr>
          <p:cNvPr id="2" name="Picture 1" descr="A logo with text and a circle&#10;&#10;AI-generated content may be incorrect.">
            <a:extLst>
              <a:ext uri="{FF2B5EF4-FFF2-40B4-BE49-F238E27FC236}">
                <a16:creationId xmlns:a16="http://schemas.microsoft.com/office/drawing/2014/main" id="{96A51051-2491-6025-14FB-5D9AA63ADFF5}"/>
              </a:ext>
            </a:extLst>
          </p:cNvPr>
          <p:cNvPicPr>
            <a:picLocks noChangeAspect="1"/>
          </p:cNvPicPr>
          <p:nvPr/>
        </p:nvPicPr>
        <p:blipFill rotWithShape="1">
          <a:blip r:embed="rId5">
            <a:extLst>
              <a:ext uri="{28A0092B-C50C-407E-A947-70E740481C1C}">
                <a14:useLocalDpi xmlns:a14="http://schemas.microsoft.com/office/drawing/2010/main" val="0"/>
              </a:ext>
            </a:extLst>
          </a:blip>
          <a:srcRect l="4277" t="8666" b="10189"/>
          <a:stretch/>
        </p:blipFill>
        <p:spPr bwMode="auto">
          <a:xfrm>
            <a:off x="317144" y="5012443"/>
            <a:ext cx="2536225" cy="129684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285392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DHSC">
      <a:dk1>
        <a:sysClr val="windowText" lastClr="000000"/>
      </a:dk1>
      <a:lt1>
        <a:sysClr val="window" lastClr="FFFFFF"/>
      </a:lt1>
      <a:dk2>
        <a:srgbClr val="616265"/>
      </a:dk2>
      <a:lt2>
        <a:srgbClr val="E0E0E1"/>
      </a:lt2>
      <a:accent1>
        <a:srgbClr val="01A188"/>
      </a:accent1>
      <a:accent2>
        <a:srgbClr val="0063BE"/>
      </a:accent2>
      <a:accent3>
        <a:srgbClr val="E57200"/>
      </a:accent3>
      <a:accent4>
        <a:srgbClr val="512698"/>
      </a:accent4>
      <a:accent5>
        <a:srgbClr val="34B6E4"/>
      </a:accent5>
      <a:accent6>
        <a:srgbClr val="CC092F"/>
      </a:accent6>
      <a:hlink>
        <a:srgbClr val="0063BE"/>
      </a:hlink>
      <a:folHlink>
        <a:srgbClr val="5126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6.4398_DHSC_Ppt_template_DRAFT_v6.potx" id="{FF5623C2-E648-4D18-8D02-A8C6CCA3E916}" vid="{5CEE7835-84B0-457A-AA1D-DEDF797DD02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05ef69e-6149-4fba-a40c-df338810f644}" enabled="0" method="" siteId="{a05ef69e-6149-4fba-a40c-df338810f644}" removed="1"/>
</clbl:labelList>
</file>

<file path=docProps/app.xml><?xml version="1.0" encoding="utf-8"?>
<Properties xmlns="http://schemas.openxmlformats.org/officeDocument/2006/extended-properties" xmlns:vt="http://schemas.openxmlformats.org/officeDocument/2006/docPropsVTypes">
  <TotalTime>0</TotalTime>
  <Words>3741</Words>
  <Application>Microsoft Office PowerPoint</Application>
  <PresentationFormat>Widescreen</PresentationFormat>
  <Paragraphs>396</Paragraphs>
  <Slides>26</Slides>
  <Notes>14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Aptos</vt:lpstr>
      <vt:lpstr>Aptos Display</vt:lpstr>
      <vt:lpstr>Arial</vt:lpstr>
      <vt:lpstr>Calibri</vt:lpstr>
      <vt:lpstr>Calibri Light</vt:lpstr>
      <vt:lpstr>Times New Roman</vt:lpstr>
      <vt:lpstr>Office Theme</vt:lpstr>
      <vt:lpstr>1_Office Theme</vt:lpstr>
      <vt:lpstr>2_Office Theme</vt:lpstr>
      <vt:lpstr>PowerPoint Presentation</vt:lpstr>
      <vt:lpstr>PowerPoint Presentation</vt:lpstr>
      <vt:lpstr>PowerPoint Presentation</vt:lpstr>
      <vt:lpstr>PowerPoint Presentation</vt:lpstr>
      <vt:lpstr>Introduction to the government framework, modifiable factors and guidance on Improving the mental health of babies, children and young people. </vt:lpstr>
      <vt:lpstr>Fit for the future: 10 Year Health Plan for England </vt:lpstr>
      <vt:lpstr>Giving Every Child the Best Start in Life </vt:lpstr>
      <vt:lpstr>Key conceptual basis for the work</vt:lpstr>
      <vt:lpstr>Framework</vt:lpstr>
      <vt:lpstr>Targeting those most at risk</vt:lpstr>
      <vt:lpstr>PowerPoint Presentation</vt:lpstr>
      <vt:lpstr>How can this information be used in practice?</vt:lpstr>
      <vt:lpstr>Resources</vt:lpstr>
      <vt:lpstr>Looking across the spectrum of mental health: NW Data Lab</vt:lpstr>
      <vt:lpstr>State of the Region: mental health in the North West</vt:lpstr>
      <vt:lpstr>Some questions to think about…</vt:lpstr>
      <vt:lpstr>Mental health and wellbeing</vt:lpstr>
      <vt:lpstr>Measuring across the spectrum of mental health</vt:lpstr>
      <vt:lpstr>Behind the data…</vt:lpstr>
      <vt:lpstr>Behind the data…</vt:lpstr>
      <vt:lpstr>Behind the data…</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Hayes, Sean</dc:creator>
  <cp:lastModifiedBy>Joanne Beese</cp:lastModifiedBy>
  <cp:revision>68</cp:revision>
  <cp:lastPrinted>2025-12-17T11:33:28Z</cp:lastPrinted>
  <dcterms:created xsi:type="dcterms:W3CDTF">2024-10-09T08:44:30Z</dcterms:created>
  <dcterms:modified xsi:type="dcterms:W3CDTF">2026-02-11T12:59:01Z</dcterms:modified>
</cp:coreProperties>
</file>